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65"/>
  </p:notesMasterIdLst>
  <p:sldIdLst>
    <p:sldId id="256" r:id="rId2"/>
    <p:sldId id="426" r:id="rId3"/>
    <p:sldId id="388" r:id="rId4"/>
    <p:sldId id="389" r:id="rId5"/>
    <p:sldId id="390" r:id="rId6"/>
    <p:sldId id="432" r:id="rId7"/>
    <p:sldId id="391" r:id="rId8"/>
    <p:sldId id="439" r:id="rId9"/>
    <p:sldId id="440" r:id="rId10"/>
    <p:sldId id="324" r:id="rId11"/>
    <p:sldId id="325" r:id="rId12"/>
    <p:sldId id="392" r:id="rId13"/>
    <p:sldId id="393" r:id="rId14"/>
    <p:sldId id="394" r:id="rId15"/>
    <p:sldId id="344" r:id="rId16"/>
    <p:sldId id="452" r:id="rId17"/>
    <p:sldId id="453" r:id="rId18"/>
    <p:sldId id="345" r:id="rId19"/>
    <p:sldId id="438" r:id="rId20"/>
    <p:sldId id="346" r:id="rId21"/>
    <p:sldId id="347" r:id="rId22"/>
    <p:sldId id="384" r:id="rId23"/>
    <p:sldId id="385" r:id="rId24"/>
    <p:sldId id="386" r:id="rId25"/>
    <p:sldId id="387" r:id="rId26"/>
    <p:sldId id="376" r:id="rId27"/>
    <p:sldId id="295" r:id="rId28"/>
    <p:sldId id="377" r:id="rId29"/>
    <p:sldId id="379" r:id="rId30"/>
    <p:sldId id="378" r:id="rId31"/>
    <p:sldId id="380" r:id="rId32"/>
    <p:sldId id="381" r:id="rId33"/>
    <p:sldId id="382" r:id="rId34"/>
    <p:sldId id="383" r:id="rId35"/>
    <p:sldId id="437" r:id="rId36"/>
    <p:sldId id="449" r:id="rId37"/>
    <p:sldId id="429" r:id="rId38"/>
    <p:sldId id="427" r:id="rId39"/>
    <p:sldId id="428" r:id="rId40"/>
    <p:sldId id="455" r:id="rId41"/>
    <p:sldId id="456" r:id="rId42"/>
    <p:sldId id="458" r:id="rId43"/>
    <p:sldId id="457" r:id="rId44"/>
    <p:sldId id="425" r:id="rId45"/>
    <p:sldId id="430" r:id="rId46"/>
    <p:sldId id="454" r:id="rId47"/>
    <p:sldId id="431" r:id="rId48"/>
    <p:sldId id="433" r:id="rId49"/>
    <p:sldId id="435" r:id="rId50"/>
    <p:sldId id="434" r:id="rId51"/>
    <p:sldId id="436" r:id="rId52"/>
    <p:sldId id="441" r:id="rId53"/>
    <p:sldId id="442" r:id="rId54"/>
    <p:sldId id="443" r:id="rId55"/>
    <p:sldId id="444" r:id="rId56"/>
    <p:sldId id="445" r:id="rId57"/>
    <p:sldId id="446" r:id="rId58"/>
    <p:sldId id="447" r:id="rId59"/>
    <p:sldId id="448" r:id="rId60"/>
    <p:sldId id="450" r:id="rId61"/>
    <p:sldId id="451" r:id="rId62"/>
    <p:sldId id="459" r:id="rId63"/>
    <p:sldId id="460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B100F0-8CFA-8246-90C6-B368B64D30E1}" v="21" dt="2021-05-10T04:02:50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4" autoAdjust="0"/>
    <p:restoredTop sz="92724" autoAdjust="0"/>
  </p:normalViewPr>
  <p:slideViewPr>
    <p:cSldViewPr snapToGrid="0">
      <p:cViewPr varScale="1">
        <p:scale>
          <a:sx n="99" d="100"/>
          <a:sy n="99" d="100"/>
        </p:scale>
        <p:origin x="82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8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ouChih Lo" userId="f5f2298a6b76f539" providerId="LiveId" clId="{F9B100F0-8CFA-8246-90C6-B368B64D30E1}"/>
    <pc:docChg chg="undo redo custSel addSld modSld sldOrd">
      <pc:chgData name="ShouChih Lo" userId="f5f2298a6b76f539" providerId="LiveId" clId="{F9B100F0-8CFA-8246-90C6-B368B64D30E1}" dt="2021-05-10T04:02:10.083" v="2009" actId="20577"/>
      <pc:docMkLst>
        <pc:docMk/>
      </pc:docMkLst>
      <pc:sldChg chg="addSp delSp modSp mod">
        <pc:chgData name="ShouChih Lo" userId="f5f2298a6b76f539" providerId="LiveId" clId="{F9B100F0-8CFA-8246-90C6-B368B64D30E1}" dt="2021-05-01T08:17:51.111" v="1144" actId="1076"/>
        <pc:sldMkLst>
          <pc:docMk/>
          <pc:sldMk cId="2667877452" sldId="345"/>
        </pc:sldMkLst>
        <pc:spChg chg="add mod">
          <ac:chgData name="ShouChih Lo" userId="f5f2298a6b76f539" providerId="LiveId" clId="{F9B100F0-8CFA-8246-90C6-B368B64D30E1}" dt="2021-05-01T08:17:51.111" v="1144" actId="1076"/>
          <ac:spMkLst>
            <pc:docMk/>
            <pc:sldMk cId="2667877452" sldId="345"/>
            <ac:spMk id="3" creationId="{8141DED9-D339-9D49-ABB6-A0BEA66E004A}"/>
          </ac:spMkLst>
        </pc:spChg>
        <pc:spChg chg="add del mod">
          <ac:chgData name="ShouChih Lo" userId="f5f2298a6b76f539" providerId="LiveId" clId="{F9B100F0-8CFA-8246-90C6-B368B64D30E1}" dt="2021-05-01T08:17:14.896" v="1133" actId="21"/>
          <ac:spMkLst>
            <pc:docMk/>
            <pc:sldMk cId="2667877452" sldId="345"/>
            <ac:spMk id="4" creationId="{751E975D-93CE-B441-8B97-BA3E2A8BBBF7}"/>
          </ac:spMkLst>
        </pc:spChg>
        <pc:spChg chg="del">
          <ac:chgData name="ShouChih Lo" userId="f5f2298a6b76f539" providerId="LiveId" clId="{F9B100F0-8CFA-8246-90C6-B368B64D30E1}" dt="2021-05-01T08:16:47.193" v="1128" actId="478"/>
          <ac:spMkLst>
            <pc:docMk/>
            <pc:sldMk cId="2667877452" sldId="345"/>
            <ac:spMk id="5" creationId="{5FD3A05D-D319-4B31-B665-336D2FD35E65}"/>
          </ac:spMkLst>
        </pc:spChg>
        <pc:picChg chg="del">
          <ac:chgData name="ShouChih Lo" userId="f5f2298a6b76f539" providerId="LiveId" clId="{F9B100F0-8CFA-8246-90C6-B368B64D30E1}" dt="2021-05-01T08:16:16.718" v="1127" actId="478"/>
          <ac:picMkLst>
            <pc:docMk/>
            <pc:sldMk cId="2667877452" sldId="345"/>
            <ac:picMk id="6" creationId="{0075386A-5509-41AF-881E-D8CED1EDF121}"/>
          </ac:picMkLst>
        </pc:picChg>
      </pc:sldChg>
      <pc:sldChg chg="modSp mod">
        <pc:chgData name="ShouChih Lo" userId="f5f2298a6b76f539" providerId="LiveId" clId="{F9B100F0-8CFA-8246-90C6-B368B64D30E1}" dt="2021-05-01T08:22:49.317" v="1196" actId="14100"/>
        <pc:sldMkLst>
          <pc:docMk/>
          <pc:sldMk cId="3451597410" sldId="346"/>
        </pc:sldMkLst>
        <pc:picChg chg="mod modCrop">
          <ac:chgData name="ShouChih Lo" userId="f5f2298a6b76f539" providerId="LiveId" clId="{F9B100F0-8CFA-8246-90C6-B368B64D30E1}" dt="2021-05-01T08:22:49.317" v="1196" actId="14100"/>
          <ac:picMkLst>
            <pc:docMk/>
            <pc:sldMk cId="3451597410" sldId="346"/>
            <ac:picMk id="5" creationId="{CB6A02F9-48C1-4C17-A1A3-02316A3A3CEC}"/>
          </ac:picMkLst>
        </pc:picChg>
      </pc:sldChg>
      <pc:sldChg chg="addSp delSp modSp mod">
        <pc:chgData name="ShouChih Lo" userId="f5f2298a6b76f539" providerId="LiveId" clId="{F9B100F0-8CFA-8246-90C6-B368B64D30E1}" dt="2021-05-01T08:19:07.292" v="1150" actId="1076"/>
        <pc:sldMkLst>
          <pc:docMk/>
          <pc:sldMk cId="111045669" sldId="347"/>
        </pc:sldMkLst>
        <pc:spChg chg="add mod">
          <ac:chgData name="ShouChih Lo" userId="f5f2298a6b76f539" providerId="LiveId" clId="{F9B100F0-8CFA-8246-90C6-B368B64D30E1}" dt="2021-05-01T08:19:07.292" v="1150" actId="1076"/>
          <ac:spMkLst>
            <pc:docMk/>
            <pc:sldMk cId="111045669" sldId="347"/>
            <ac:spMk id="3" creationId="{14458EB8-EB7C-474F-9620-AB339CF67A1A}"/>
          </ac:spMkLst>
        </pc:spChg>
        <pc:spChg chg="del">
          <ac:chgData name="ShouChih Lo" userId="f5f2298a6b76f539" providerId="LiveId" clId="{F9B100F0-8CFA-8246-90C6-B368B64D30E1}" dt="2021-05-01T08:18:55.876" v="1145" actId="478"/>
          <ac:spMkLst>
            <pc:docMk/>
            <pc:sldMk cId="111045669" sldId="347"/>
            <ac:spMk id="4" creationId="{DB7FF90B-5C83-4C58-BA5A-57C88EA8FFB7}"/>
          </ac:spMkLst>
        </pc:spChg>
      </pc:sldChg>
      <pc:sldChg chg="addSp modSp mod">
        <pc:chgData name="ShouChih Lo" userId="f5f2298a6b76f539" providerId="LiveId" clId="{F9B100F0-8CFA-8246-90C6-B368B64D30E1}" dt="2021-05-10T02:35:38.468" v="1920" actId="14100"/>
        <pc:sldMkLst>
          <pc:docMk/>
          <pc:sldMk cId="3663442296" sldId="382"/>
        </pc:sldMkLst>
        <pc:spChg chg="add mod">
          <ac:chgData name="ShouChih Lo" userId="f5f2298a6b76f539" providerId="LiveId" clId="{F9B100F0-8CFA-8246-90C6-B368B64D30E1}" dt="2021-05-10T02:35:38.468" v="1920" actId="14100"/>
          <ac:spMkLst>
            <pc:docMk/>
            <pc:sldMk cId="3663442296" sldId="382"/>
            <ac:spMk id="3" creationId="{E649476F-71C1-9F4E-B107-43A8E638BB66}"/>
          </ac:spMkLst>
        </pc:spChg>
      </pc:sldChg>
      <pc:sldChg chg="modSp mod">
        <pc:chgData name="ShouChih Lo" userId="f5f2298a6b76f539" providerId="LiveId" clId="{F9B100F0-8CFA-8246-90C6-B368B64D30E1}" dt="2021-05-01T08:32:56.864" v="1212" actId="1076"/>
        <pc:sldMkLst>
          <pc:docMk/>
          <pc:sldMk cId="4221227220" sldId="386"/>
        </pc:sldMkLst>
        <pc:spChg chg="mod">
          <ac:chgData name="ShouChih Lo" userId="f5f2298a6b76f539" providerId="LiveId" clId="{F9B100F0-8CFA-8246-90C6-B368B64D30E1}" dt="2021-05-01T08:32:39.954" v="1207" actId="14100"/>
          <ac:spMkLst>
            <pc:docMk/>
            <pc:sldMk cId="4221227220" sldId="386"/>
            <ac:spMk id="6" creationId="{888AB2C4-4EED-490D-9969-847D37FDD45E}"/>
          </ac:spMkLst>
        </pc:spChg>
        <pc:spChg chg="mod">
          <ac:chgData name="ShouChih Lo" userId="f5f2298a6b76f539" providerId="LiveId" clId="{F9B100F0-8CFA-8246-90C6-B368B64D30E1}" dt="2021-05-01T08:32:52.249" v="1211" actId="1076"/>
          <ac:spMkLst>
            <pc:docMk/>
            <pc:sldMk cId="4221227220" sldId="386"/>
            <ac:spMk id="7" creationId="{9F6C063C-728B-417A-81B3-2505CC3C20BE}"/>
          </ac:spMkLst>
        </pc:spChg>
        <pc:spChg chg="mod">
          <ac:chgData name="ShouChih Lo" userId="f5f2298a6b76f539" providerId="LiveId" clId="{F9B100F0-8CFA-8246-90C6-B368B64D30E1}" dt="2021-05-01T08:32:56.864" v="1212" actId="1076"/>
          <ac:spMkLst>
            <pc:docMk/>
            <pc:sldMk cId="4221227220" sldId="386"/>
            <ac:spMk id="8" creationId="{D7E8B500-184A-4CD1-8329-C652F4A8872B}"/>
          </ac:spMkLst>
        </pc:spChg>
        <pc:picChg chg="mod">
          <ac:chgData name="ShouChih Lo" userId="f5f2298a6b76f539" providerId="LiveId" clId="{F9B100F0-8CFA-8246-90C6-B368B64D30E1}" dt="2021-05-01T08:31:58.762" v="1200" actId="14100"/>
          <ac:picMkLst>
            <pc:docMk/>
            <pc:sldMk cId="4221227220" sldId="386"/>
            <ac:picMk id="4" creationId="{10F27627-FF7E-4FC2-8EB5-B3157BA7309D}"/>
          </ac:picMkLst>
        </pc:picChg>
        <pc:picChg chg="mod modCrop">
          <ac:chgData name="ShouChih Lo" userId="f5f2298a6b76f539" providerId="LiveId" clId="{F9B100F0-8CFA-8246-90C6-B368B64D30E1}" dt="2021-05-01T08:32:17.865" v="1202" actId="1076"/>
          <ac:picMkLst>
            <pc:docMk/>
            <pc:sldMk cId="4221227220" sldId="386"/>
            <ac:picMk id="5" creationId="{560EAD17-EC9F-47AB-B766-E9EB3997F60E}"/>
          </ac:picMkLst>
        </pc:picChg>
      </pc:sldChg>
      <pc:sldChg chg="modSp mod">
        <pc:chgData name="ShouChih Lo" userId="f5f2298a6b76f539" providerId="LiveId" clId="{F9B100F0-8CFA-8246-90C6-B368B64D30E1}" dt="2021-05-10T04:02:10.083" v="2009" actId="20577"/>
        <pc:sldMkLst>
          <pc:docMk/>
          <pc:sldMk cId="307972382" sldId="426"/>
        </pc:sldMkLst>
        <pc:spChg chg="mod">
          <ac:chgData name="ShouChih Lo" userId="f5f2298a6b76f539" providerId="LiveId" clId="{F9B100F0-8CFA-8246-90C6-B368B64D30E1}" dt="2021-05-10T04:02:10.083" v="2009" actId="20577"/>
          <ac:spMkLst>
            <pc:docMk/>
            <pc:sldMk cId="307972382" sldId="426"/>
            <ac:spMk id="3" creationId="{D912C9F4-B7C1-434F-AE43-85DE4A522FD4}"/>
          </ac:spMkLst>
        </pc:spChg>
      </pc:sldChg>
      <pc:sldChg chg="delSp modSp mod">
        <pc:chgData name="ShouChih Lo" userId="f5f2298a6b76f539" providerId="LiveId" clId="{F9B100F0-8CFA-8246-90C6-B368B64D30E1}" dt="2021-05-10T02:47:40.965" v="1957" actId="478"/>
        <pc:sldMkLst>
          <pc:docMk/>
          <pc:sldMk cId="1789798315" sldId="429"/>
        </pc:sldMkLst>
        <pc:spChg chg="mod">
          <ac:chgData name="ShouChih Lo" userId="f5f2298a6b76f539" providerId="LiveId" clId="{F9B100F0-8CFA-8246-90C6-B368B64D30E1}" dt="2021-05-10T02:47:14.297" v="1954" actId="1076"/>
          <ac:spMkLst>
            <pc:docMk/>
            <pc:sldMk cId="1789798315" sldId="429"/>
            <ac:spMk id="4" creationId="{3CBEC117-4F5E-447D-8A9F-CB23BB1F143F}"/>
          </ac:spMkLst>
        </pc:spChg>
        <pc:spChg chg="del mod">
          <ac:chgData name="ShouChih Lo" userId="f5f2298a6b76f539" providerId="LiveId" clId="{F9B100F0-8CFA-8246-90C6-B368B64D30E1}" dt="2021-05-10T02:47:40.965" v="1957" actId="478"/>
          <ac:spMkLst>
            <pc:docMk/>
            <pc:sldMk cId="1789798315" sldId="429"/>
            <ac:spMk id="5" creationId="{D22694C2-21D7-4079-B709-BCEB5B7CCD2E}"/>
          </ac:spMkLst>
        </pc:spChg>
      </pc:sldChg>
      <pc:sldChg chg="delSp modSp mod">
        <pc:chgData name="ShouChih Lo" userId="f5f2298a6b76f539" providerId="LiveId" clId="{F9B100F0-8CFA-8246-90C6-B368B64D30E1}" dt="2021-05-10T03:16:41.660" v="1993" actId="108"/>
        <pc:sldMkLst>
          <pc:docMk/>
          <pc:sldMk cId="3342825031" sldId="430"/>
        </pc:sldMkLst>
        <pc:spChg chg="mod">
          <ac:chgData name="ShouChih Lo" userId="f5f2298a6b76f539" providerId="LiveId" clId="{F9B100F0-8CFA-8246-90C6-B368B64D30E1}" dt="2021-05-10T03:16:41.660" v="1993" actId="108"/>
          <ac:spMkLst>
            <pc:docMk/>
            <pc:sldMk cId="3342825031" sldId="430"/>
            <ac:spMk id="4" creationId="{F4579876-D730-4D3C-B11B-AE0A590F35AE}"/>
          </ac:spMkLst>
        </pc:spChg>
        <pc:spChg chg="del">
          <ac:chgData name="ShouChih Lo" userId="f5f2298a6b76f539" providerId="LiveId" clId="{F9B100F0-8CFA-8246-90C6-B368B64D30E1}" dt="2021-05-09T08:01:38.702" v="1440" actId="21"/>
          <ac:spMkLst>
            <pc:docMk/>
            <pc:sldMk cId="3342825031" sldId="430"/>
            <ac:spMk id="5" creationId="{0BEA650F-FF75-475B-B452-528D85CB71DE}"/>
          </ac:spMkLst>
        </pc:spChg>
      </pc:sldChg>
      <pc:sldChg chg="modSp mod">
        <pc:chgData name="ShouChih Lo" userId="f5f2298a6b76f539" providerId="LiveId" clId="{F9B100F0-8CFA-8246-90C6-B368B64D30E1}" dt="2021-05-03T02:56:02.213" v="1272" actId="255"/>
        <pc:sldMkLst>
          <pc:docMk/>
          <pc:sldMk cId="1471589329" sldId="431"/>
        </pc:sldMkLst>
        <pc:spChg chg="mod">
          <ac:chgData name="ShouChih Lo" userId="f5f2298a6b76f539" providerId="LiveId" clId="{F9B100F0-8CFA-8246-90C6-B368B64D30E1}" dt="2021-05-03T02:56:02.213" v="1272" actId="255"/>
          <ac:spMkLst>
            <pc:docMk/>
            <pc:sldMk cId="1471589329" sldId="431"/>
            <ac:spMk id="4" creationId="{360C6058-FE6B-4333-A84C-D3338FBD291B}"/>
          </ac:spMkLst>
        </pc:spChg>
      </pc:sldChg>
      <pc:sldChg chg="modNotesTx">
        <pc:chgData name="ShouChih Lo" userId="f5f2298a6b76f539" providerId="LiveId" clId="{F9B100F0-8CFA-8246-90C6-B368B64D30E1}" dt="2021-05-03T03:06:09.490" v="1341" actId="313"/>
        <pc:sldMkLst>
          <pc:docMk/>
          <pc:sldMk cId="2425176706" sldId="433"/>
        </pc:sldMkLst>
      </pc:sldChg>
      <pc:sldChg chg="modSp mod">
        <pc:chgData name="ShouChih Lo" userId="f5f2298a6b76f539" providerId="LiveId" clId="{F9B100F0-8CFA-8246-90C6-B368B64D30E1}" dt="2021-05-03T03:02:30.112" v="1335" actId="14100"/>
        <pc:sldMkLst>
          <pc:docMk/>
          <pc:sldMk cId="2256161576" sldId="434"/>
        </pc:sldMkLst>
        <pc:spChg chg="mod">
          <ac:chgData name="ShouChih Lo" userId="f5f2298a6b76f539" providerId="LiveId" clId="{F9B100F0-8CFA-8246-90C6-B368B64D30E1}" dt="2021-05-03T03:02:30.112" v="1335" actId="14100"/>
          <ac:spMkLst>
            <pc:docMk/>
            <pc:sldMk cId="2256161576" sldId="434"/>
            <ac:spMk id="5" creationId="{8E46D5ED-FAD3-4BD6-8F34-3899DA520517}"/>
          </ac:spMkLst>
        </pc:spChg>
      </pc:sldChg>
      <pc:sldChg chg="modSp mod">
        <pc:chgData name="ShouChih Lo" userId="f5f2298a6b76f539" providerId="LiveId" clId="{F9B100F0-8CFA-8246-90C6-B368B64D30E1}" dt="2021-05-03T03:00:58.433" v="1312" actId="20577"/>
        <pc:sldMkLst>
          <pc:docMk/>
          <pc:sldMk cId="1376065603" sldId="435"/>
        </pc:sldMkLst>
        <pc:spChg chg="mod">
          <ac:chgData name="ShouChih Lo" userId="f5f2298a6b76f539" providerId="LiveId" clId="{F9B100F0-8CFA-8246-90C6-B368B64D30E1}" dt="2021-05-03T03:00:58.433" v="1312" actId="20577"/>
          <ac:spMkLst>
            <pc:docMk/>
            <pc:sldMk cId="1376065603" sldId="435"/>
            <ac:spMk id="5" creationId="{F0293562-0DD9-458F-8A64-E7BB2F530E6F}"/>
          </ac:spMkLst>
        </pc:spChg>
      </pc:sldChg>
      <pc:sldChg chg="modSp mod">
        <pc:chgData name="ShouChih Lo" userId="f5f2298a6b76f539" providerId="LiveId" clId="{F9B100F0-8CFA-8246-90C6-B368B64D30E1}" dt="2021-05-05T14:36:13.492" v="1437" actId="1076"/>
        <pc:sldMkLst>
          <pc:docMk/>
          <pc:sldMk cId="1909528876" sldId="436"/>
        </pc:sldMkLst>
        <pc:spChg chg="mod">
          <ac:chgData name="ShouChih Lo" userId="f5f2298a6b76f539" providerId="LiveId" clId="{F9B100F0-8CFA-8246-90C6-B368B64D30E1}" dt="2021-05-05T14:36:08.958" v="1436" actId="1076"/>
          <ac:spMkLst>
            <pc:docMk/>
            <pc:sldMk cId="1909528876" sldId="436"/>
            <ac:spMk id="4" creationId="{4E52032A-FFDD-43DE-BABC-D20ACB61B290}"/>
          </ac:spMkLst>
        </pc:spChg>
        <pc:spChg chg="mod">
          <ac:chgData name="ShouChih Lo" userId="f5f2298a6b76f539" providerId="LiveId" clId="{F9B100F0-8CFA-8246-90C6-B368B64D30E1}" dt="2021-05-05T14:36:05.094" v="1435" actId="1076"/>
          <ac:spMkLst>
            <pc:docMk/>
            <pc:sldMk cId="1909528876" sldId="436"/>
            <ac:spMk id="5" creationId="{80EB0D22-9B1C-44D6-9263-780A468EFBCE}"/>
          </ac:spMkLst>
        </pc:spChg>
        <pc:spChg chg="mod">
          <ac:chgData name="ShouChih Lo" userId="f5f2298a6b76f539" providerId="LiveId" clId="{F9B100F0-8CFA-8246-90C6-B368B64D30E1}" dt="2021-05-05T14:36:13.492" v="1437" actId="1076"/>
          <ac:spMkLst>
            <pc:docMk/>
            <pc:sldMk cId="1909528876" sldId="436"/>
            <ac:spMk id="6" creationId="{630ECB8A-E425-40B2-ACB6-BB0F2BBC391C}"/>
          </ac:spMkLst>
        </pc:spChg>
      </pc:sldChg>
      <pc:sldChg chg="addSp delSp modSp mod">
        <pc:chgData name="ShouChih Lo" userId="f5f2298a6b76f539" providerId="LiveId" clId="{F9B100F0-8CFA-8246-90C6-B368B64D30E1}" dt="2021-05-10T02:41:42.508" v="1953" actId="20577"/>
        <pc:sldMkLst>
          <pc:docMk/>
          <pc:sldMk cId="2937852371" sldId="437"/>
        </pc:sldMkLst>
        <pc:spChg chg="mod">
          <ac:chgData name="ShouChih Lo" userId="f5f2298a6b76f539" providerId="LiveId" clId="{F9B100F0-8CFA-8246-90C6-B368B64D30E1}" dt="2021-05-10T02:41:09.779" v="1941" actId="1038"/>
          <ac:spMkLst>
            <pc:docMk/>
            <pc:sldMk cId="2937852371" sldId="437"/>
            <ac:spMk id="5" creationId="{8666CC23-77C8-48FC-B104-7ED8DEB5CE0C}"/>
          </ac:spMkLst>
        </pc:spChg>
        <pc:spChg chg="mod">
          <ac:chgData name="ShouChih Lo" userId="f5f2298a6b76f539" providerId="LiveId" clId="{F9B100F0-8CFA-8246-90C6-B368B64D30E1}" dt="2021-05-10T02:41:42.508" v="1953" actId="20577"/>
          <ac:spMkLst>
            <pc:docMk/>
            <pc:sldMk cId="2937852371" sldId="437"/>
            <ac:spMk id="7" creationId="{1BDFFCC1-D327-4F37-AF96-A34F5620103C}"/>
          </ac:spMkLst>
        </pc:spChg>
        <pc:spChg chg="mod">
          <ac:chgData name="ShouChih Lo" userId="f5f2298a6b76f539" providerId="LiveId" clId="{F9B100F0-8CFA-8246-90C6-B368B64D30E1}" dt="2021-05-10T02:41:01.417" v="1924" actId="1076"/>
          <ac:spMkLst>
            <pc:docMk/>
            <pc:sldMk cId="2937852371" sldId="437"/>
            <ac:spMk id="8" creationId="{68B3E95D-670D-4BCF-AB21-F9F559BBBF24}"/>
          </ac:spMkLst>
        </pc:spChg>
        <pc:picChg chg="add del mod">
          <ac:chgData name="ShouChih Lo" userId="f5f2298a6b76f539" providerId="LiveId" clId="{F9B100F0-8CFA-8246-90C6-B368B64D30E1}" dt="2021-05-03T02:46:29.099" v="1227" actId="478"/>
          <ac:picMkLst>
            <pc:docMk/>
            <pc:sldMk cId="2937852371" sldId="437"/>
            <ac:picMk id="9" creationId="{F781B51D-0A54-B94D-9301-6FBBE601F4FC}"/>
          </ac:picMkLst>
        </pc:picChg>
      </pc:sldChg>
      <pc:sldChg chg="addSp delSp modSp mod">
        <pc:chgData name="ShouChih Lo" userId="f5f2298a6b76f539" providerId="LiveId" clId="{F9B100F0-8CFA-8246-90C6-B368B64D30E1}" dt="2021-05-01T08:17:33.919" v="1139" actId="1076"/>
        <pc:sldMkLst>
          <pc:docMk/>
          <pc:sldMk cId="3232198495" sldId="438"/>
        </pc:sldMkLst>
        <pc:spChg chg="del">
          <ac:chgData name="ShouChih Lo" userId="f5f2298a6b76f539" providerId="LiveId" clId="{F9B100F0-8CFA-8246-90C6-B368B64D30E1}" dt="2021-05-01T08:17:19.619" v="1134" actId="478"/>
          <ac:spMkLst>
            <pc:docMk/>
            <pc:sldMk cId="3232198495" sldId="438"/>
            <ac:spMk id="5" creationId="{5FD3A05D-D319-4B31-B665-336D2FD35E65}"/>
          </ac:spMkLst>
        </pc:spChg>
        <pc:spChg chg="add mod">
          <ac:chgData name="ShouChih Lo" userId="f5f2298a6b76f539" providerId="LiveId" clId="{F9B100F0-8CFA-8246-90C6-B368B64D30E1}" dt="2021-05-01T08:17:33.919" v="1139" actId="1076"/>
          <ac:spMkLst>
            <pc:docMk/>
            <pc:sldMk cId="3232198495" sldId="438"/>
            <ac:spMk id="6" creationId="{E4E563AE-2EA2-3D46-8BD0-144B24F5F5F6}"/>
          </ac:spMkLst>
        </pc:spChg>
        <pc:picChg chg="add del mod">
          <ac:chgData name="ShouChih Lo" userId="f5f2298a6b76f539" providerId="LiveId" clId="{F9B100F0-8CFA-8246-90C6-B368B64D30E1}" dt="2021-05-01T08:13:26.224" v="973" actId="21"/>
          <ac:picMkLst>
            <pc:docMk/>
            <pc:sldMk cId="3232198495" sldId="438"/>
            <ac:picMk id="4" creationId="{9BFD8057-F404-D34F-BD11-D3BF8BB3C157}"/>
          </ac:picMkLst>
        </pc:picChg>
      </pc:sldChg>
      <pc:sldChg chg="addSp delSp modSp mod chgLayout">
        <pc:chgData name="ShouChih Lo" userId="f5f2298a6b76f539" providerId="LiveId" clId="{F9B100F0-8CFA-8246-90C6-B368B64D30E1}" dt="2021-04-30T03:18:19.074" v="280" actId="20577"/>
        <pc:sldMkLst>
          <pc:docMk/>
          <pc:sldMk cId="3721902144" sldId="442"/>
        </pc:sldMkLst>
        <pc:spChg chg="mod ord">
          <ac:chgData name="ShouChih Lo" userId="f5f2298a6b76f539" providerId="LiveId" clId="{F9B100F0-8CFA-8246-90C6-B368B64D30E1}" dt="2021-04-30T03:11:34.103" v="18" actId="700"/>
          <ac:spMkLst>
            <pc:docMk/>
            <pc:sldMk cId="3721902144" sldId="442"/>
            <ac:spMk id="2" creationId="{C13F6EA3-D35E-4397-B36E-288C39C511C6}"/>
          </ac:spMkLst>
        </pc:spChg>
        <pc:spChg chg="add del mod">
          <ac:chgData name="ShouChih Lo" userId="f5f2298a6b76f539" providerId="LiveId" clId="{F9B100F0-8CFA-8246-90C6-B368B64D30E1}" dt="2021-04-30T03:18:19.074" v="280" actId="20577"/>
          <ac:spMkLst>
            <pc:docMk/>
            <pc:sldMk cId="3721902144" sldId="442"/>
            <ac:spMk id="3" creationId="{0D9ECC6E-8F2B-4A01-A383-C86DF1BBD20B}"/>
          </ac:spMkLst>
        </pc:spChg>
        <pc:spChg chg="add mod">
          <ac:chgData name="ShouChih Lo" userId="f5f2298a6b76f539" providerId="LiveId" clId="{F9B100F0-8CFA-8246-90C6-B368B64D30E1}" dt="2021-04-30T03:16:24.006" v="197" actId="1076"/>
          <ac:spMkLst>
            <pc:docMk/>
            <pc:sldMk cId="3721902144" sldId="442"/>
            <ac:spMk id="8" creationId="{6F01F4CD-5DD0-8249-85A8-35E5BE970A9C}"/>
          </ac:spMkLst>
        </pc:spChg>
        <pc:picChg chg="add del mod ord modCrop">
          <ac:chgData name="ShouChih Lo" userId="f5f2298a6b76f539" providerId="LiveId" clId="{F9B100F0-8CFA-8246-90C6-B368B64D30E1}" dt="2021-04-30T03:11:37.712" v="24"/>
          <ac:picMkLst>
            <pc:docMk/>
            <pc:sldMk cId="3721902144" sldId="442"/>
            <ac:picMk id="5" creationId="{4EF8F61A-B0FC-7E4F-B6F1-D3CF477EFD86}"/>
          </ac:picMkLst>
        </pc:picChg>
        <pc:picChg chg="add mod">
          <ac:chgData name="ShouChih Lo" userId="f5f2298a6b76f539" providerId="LiveId" clId="{F9B100F0-8CFA-8246-90C6-B368B64D30E1}" dt="2021-04-30T03:12:10.903" v="38" actId="1076"/>
          <ac:picMkLst>
            <pc:docMk/>
            <pc:sldMk cId="3721902144" sldId="442"/>
            <ac:picMk id="7" creationId="{96CDB8AA-5337-284B-960B-18F054FDFB82}"/>
          </ac:picMkLst>
        </pc:picChg>
      </pc:sldChg>
      <pc:sldChg chg="addSp delSp modSp new mod modClrScheme chgLayout">
        <pc:chgData name="ShouChih Lo" userId="f5f2298a6b76f539" providerId="LiveId" clId="{F9B100F0-8CFA-8246-90C6-B368B64D30E1}" dt="2021-04-30T03:19:52.360" v="298" actId="14100"/>
        <pc:sldMkLst>
          <pc:docMk/>
          <pc:sldMk cId="3572672044" sldId="443"/>
        </pc:sldMkLst>
        <pc:spChg chg="mod ord">
          <ac:chgData name="ShouChih Lo" userId="f5f2298a6b76f539" providerId="LiveId" clId="{F9B100F0-8CFA-8246-90C6-B368B64D30E1}" dt="2021-04-30T03:19:37.606" v="294" actId="1076"/>
          <ac:spMkLst>
            <pc:docMk/>
            <pc:sldMk cId="3572672044" sldId="443"/>
            <ac:spMk id="2" creationId="{6D848322-A266-9043-AA49-B0527F7E2596}"/>
          </ac:spMkLst>
        </pc:spChg>
        <pc:spChg chg="del">
          <ac:chgData name="ShouChih Lo" userId="f5f2298a6b76f539" providerId="LiveId" clId="{F9B100F0-8CFA-8246-90C6-B368B64D30E1}" dt="2021-04-30T03:18:54.286" v="285" actId="478"/>
          <ac:spMkLst>
            <pc:docMk/>
            <pc:sldMk cId="3572672044" sldId="443"/>
            <ac:spMk id="3" creationId="{C1047CA7-302E-4247-B24B-754738539AFD}"/>
          </ac:spMkLst>
        </pc:spChg>
        <pc:spChg chg="add mod">
          <ac:chgData name="ShouChih Lo" userId="f5f2298a6b76f539" providerId="LiveId" clId="{F9B100F0-8CFA-8246-90C6-B368B64D30E1}" dt="2021-04-30T03:19:52.360" v="298" actId="14100"/>
          <ac:spMkLst>
            <pc:docMk/>
            <pc:sldMk cId="3572672044" sldId="443"/>
            <ac:spMk id="4" creationId="{79EF1A5A-EC4A-8A41-9B22-C54C931A40EB}"/>
          </ac:spMkLst>
        </pc:spChg>
      </pc:sldChg>
      <pc:sldChg chg="addSp delSp modSp new mod modClrScheme chgLayout">
        <pc:chgData name="ShouChih Lo" userId="f5f2298a6b76f539" providerId="LiveId" clId="{F9B100F0-8CFA-8246-90C6-B368B64D30E1}" dt="2021-04-30T03:22:28.071" v="332" actId="1076"/>
        <pc:sldMkLst>
          <pc:docMk/>
          <pc:sldMk cId="594660063" sldId="444"/>
        </pc:sldMkLst>
        <pc:spChg chg="add mod">
          <ac:chgData name="ShouChih Lo" userId="f5f2298a6b76f539" providerId="LiveId" clId="{F9B100F0-8CFA-8246-90C6-B368B64D30E1}" dt="2021-04-30T03:21:21.818" v="319" actId="20577"/>
          <ac:spMkLst>
            <pc:docMk/>
            <pc:sldMk cId="594660063" sldId="444"/>
            <ac:spMk id="2" creationId="{85026AA7-2933-9C45-B295-67F092441C7B}"/>
          </ac:spMkLst>
        </pc:spChg>
        <pc:spChg chg="add del mod">
          <ac:chgData name="ShouChih Lo" userId="f5f2298a6b76f539" providerId="LiveId" clId="{F9B100F0-8CFA-8246-90C6-B368B64D30E1}" dt="2021-04-30T03:21:34.585" v="320" actId="478"/>
          <ac:spMkLst>
            <pc:docMk/>
            <pc:sldMk cId="594660063" sldId="444"/>
            <ac:spMk id="3" creationId="{F0F731E3-D307-A64F-A7D5-6CA6595E2BB1}"/>
          </ac:spMkLst>
        </pc:spChg>
        <pc:spChg chg="add mod">
          <ac:chgData name="ShouChih Lo" userId="f5f2298a6b76f539" providerId="LiveId" clId="{F9B100F0-8CFA-8246-90C6-B368B64D30E1}" dt="2021-04-30T03:22:14.680" v="328" actId="255"/>
          <ac:spMkLst>
            <pc:docMk/>
            <pc:sldMk cId="594660063" sldId="444"/>
            <ac:spMk id="4" creationId="{9067DEE3-83CE-B74E-93C9-A611845C045C}"/>
          </ac:spMkLst>
        </pc:spChg>
        <pc:spChg chg="add mod">
          <ac:chgData name="ShouChih Lo" userId="f5f2298a6b76f539" providerId="LiveId" clId="{F9B100F0-8CFA-8246-90C6-B368B64D30E1}" dt="2021-04-30T03:22:28.071" v="332" actId="1076"/>
          <ac:spMkLst>
            <pc:docMk/>
            <pc:sldMk cId="594660063" sldId="444"/>
            <ac:spMk id="5" creationId="{2A476C54-D5A0-684C-98C2-E0AD3E258DA9}"/>
          </ac:spMkLst>
        </pc:spChg>
      </pc:sldChg>
      <pc:sldChg chg="addSp delSp modSp new mod">
        <pc:chgData name="ShouChih Lo" userId="f5f2298a6b76f539" providerId="LiveId" clId="{F9B100F0-8CFA-8246-90C6-B368B64D30E1}" dt="2021-05-03T03:03:04.294" v="1338" actId="1076"/>
        <pc:sldMkLst>
          <pc:docMk/>
          <pc:sldMk cId="2104140593" sldId="445"/>
        </pc:sldMkLst>
        <pc:spChg chg="mod">
          <ac:chgData name="ShouChih Lo" userId="f5f2298a6b76f539" providerId="LiveId" clId="{F9B100F0-8CFA-8246-90C6-B368B64D30E1}" dt="2021-04-30T03:22:56.458" v="364" actId="20577"/>
          <ac:spMkLst>
            <pc:docMk/>
            <pc:sldMk cId="2104140593" sldId="445"/>
            <ac:spMk id="2" creationId="{20881C1D-8990-2C48-8225-A6AE2A1AFEB3}"/>
          </ac:spMkLst>
        </pc:spChg>
        <pc:spChg chg="del">
          <ac:chgData name="ShouChih Lo" userId="f5f2298a6b76f539" providerId="LiveId" clId="{F9B100F0-8CFA-8246-90C6-B368B64D30E1}" dt="2021-04-30T03:23:21.720" v="365" actId="478"/>
          <ac:spMkLst>
            <pc:docMk/>
            <pc:sldMk cId="2104140593" sldId="445"/>
            <ac:spMk id="3" creationId="{F495D831-D4AD-D44A-9BC2-CE720C9BF806}"/>
          </ac:spMkLst>
        </pc:spChg>
        <pc:spChg chg="add mod">
          <ac:chgData name="ShouChih Lo" userId="f5f2298a6b76f539" providerId="LiveId" clId="{F9B100F0-8CFA-8246-90C6-B368B64D30E1}" dt="2021-05-03T03:03:04.294" v="1338" actId="1076"/>
          <ac:spMkLst>
            <pc:docMk/>
            <pc:sldMk cId="2104140593" sldId="445"/>
            <ac:spMk id="4" creationId="{5D1DFAC9-F446-8541-8CB2-033EA7502CAC}"/>
          </ac:spMkLst>
        </pc:spChg>
      </pc:sldChg>
      <pc:sldChg chg="addSp modSp new mod">
        <pc:chgData name="ShouChih Lo" userId="f5f2298a6b76f539" providerId="LiveId" clId="{F9B100F0-8CFA-8246-90C6-B368B64D30E1}" dt="2021-04-30T03:31:17.289" v="562" actId="20577"/>
        <pc:sldMkLst>
          <pc:docMk/>
          <pc:sldMk cId="817578840" sldId="446"/>
        </pc:sldMkLst>
        <pc:spChg chg="mod">
          <ac:chgData name="ShouChih Lo" userId="f5f2298a6b76f539" providerId="LiveId" clId="{F9B100F0-8CFA-8246-90C6-B368B64D30E1}" dt="2021-04-30T03:24:15.246" v="393" actId="20577"/>
          <ac:spMkLst>
            <pc:docMk/>
            <pc:sldMk cId="817578840" sldId="446"/>
            <ac:spMk id="2" creationId="{ACC54A34-6ACA-3B41-98FD-3687B626483F}"/>
          </ac:spMkLst>
        </pc:spChg>
        <pc:spChg chg="mod">
          <ac:chgData name="ShouChih Lo" userId="f5f2298a6b76f539" providerId="LiveId" clId="{F9B100F0-8CFA-8246-90C6-B368B64D30E1}" dt="2021-04-30T03:31:17.289" v="562" actId="20577"/>
          <ac:spMkLst>
            <pc:docMk/>
            <pc:sldMk cId="817578840" sldId="446"/>
            <ac:spMk id="3" creationId="{C67E7078-FFEC-DE44-A969-DB0F604CC868}"/>
          </ac:spMkLst>
        </pc:spChg>
        <pc:picChg chg="add mod">
          <ac:chgData name="ShouChih Lo" userId="f5f2298a6b76f539" providerId="LiveId" clId="{F9B100F0-8CFA-8246-90C6-B368B64D30E1}" dt="2021-04-30T03:29:04.701" v="401" actId="1076"/>
          <ac:picMkLst>
            <pc:docMk/>
            <pc:sldMk cId="817578840" sldId="446"/>
            <ac:picMk id="5" creationId="{DC7980DD-493A-244C-94C8-ADA1AF79BEC6}"/>
          </ac:picMkLst>
        </pc:picChg>
      </pc:sldChg>
      <pc:sldChg chg="addSp delSp modSp new mod">
        <pc:chgData name="ShouChih Lo" userId="f5f2298a6b76f539" providerId="LiveId" clId="{F9B100F0-8CFA-8246-90C6-B368B64D30E1}" dt="2021-04-30T03:32:41.783" v="604" actId="1076"/>
        <pc:sldMkLst>
          <pc:docMk/>
          <pc:sldMk cId="4017739578" sldId="447"/>
        </pc:sldMkLst>
        <pc:spChg chg="mod">
          <ac:chgData name="ShouChih Lo" userId="f5f2298a6b76f539" providerId="LiveId" clId="{F9B100F0-8CFA-8246-90C6-B368B64D30E1}" dt="2021-04-30T03:31:51.633" v="595" actId="20577"/>
          <ac:spMkLst>
            <pc:docMk/>
            <pc:sldMk cId="4017739578" sldId="447"/>
            <ac:spMk id="2" creationId="{EF22A2C1-3419-AF4B-A1D3-56E7759D8D10}"/>
          </ac:spMkLst>
        </pc:spChg>
        <pc:spChg chg="del">
          <ac:chgData name="ShouChih Lo" userId="f5f2298a6b76f539" providerId="LiveId" clId="{F9B100F0-8CFA-8246-90C6-B368B64D30E1}" dt="2021-04-30T03:32:12.235" v="596" actId="478"/>
          <ac:spMkLst>
            <pc:docMk/>
            <pc:sldMk cId="4017739578" sldId="447"/>
            <ac:spMk id="3" creationId="{55F28C32-8D32-6C4C-92E9-0ECC9675295D}"/>
          </ac:spMkLst>
        </pc:spChg>
        <pc:spChg chg="add mod">
          <ac:chgData name="ShouChih Lo" userId="f5f2298a6b76f539" providerId="LiveId" clId="{F9B100F0-8CFA-8246-90C6-B368B64D30E1}" dt="2021-04-30T03:32:41.783" v="604" actId="1076"/>
          <ac:spMkLst>
            <pc:docMk/>
            <pc:sldMk cId="4017739578" sldId="447"/>
            <ac:spMk id="4" creationId="{59011122-1348-9A46-9F7D-3B8C8A4A50E5}"/>
          </ac:spMkLst>
        </pc:spChg>
      </pc:sldChg>
      <pc:sldChg chg="addSp delSp modSp new mod">
        <pc:chgData name="ShouChih Lo" userId="f5f2298a6b76f539" providerId="LiveId" clId="{F9B100F0-8CFA-8246-90C6-B368B64D30E1}" dt="2021-05-01T03:45:30.379" v="960" actId="255"/>
        <pc:sldMkLst>
          <pc:docMk/>
          <pc:sldMk cId="2912913103" sldId="448"/>
        </pc:sldMkLst>
        <pc:spChg chg="mod">
          <ac:chgData name="ShouChih Lo" userId="f5f2298a6b76f539" providerId="LiveId" clId="{F9B100F0-8CFA-8246-90C6-B368B64D30E1}" dt="2021-04-30T03:34:37.106" v="630" actId="20577"/>
          <ac:spMkLst>
            <pc:docMk/>
            <pc:sldMk cId="2912913103" sldId="448"/>
            <ac:spMk id="2" creationId="{06059F76-3A2F-C54B-BE1C-EB0CEDBB6D8C}"/>
          </ac:spMkLst>
        </pc:spChg>
        <pc:spChg chg="del">
          <ac:chgData name="ShouChih Lo" userId="f5f2298a6b76f539" providerId="LiveId" clId="{F9B100F0-8CFA-8246-90C6-B368B64D30E1}" dt="2021-04-30T03:34:40.909" v="631" actId="478"/>
          <ac:spMkLst>
            <pc:docMk/>
            <pc:sldMk cId="2912913103" sldId="448"/>
            <ac:spMk id="3" creationId="{E9C4DF70-FAC1-2041-A14D-0D556CB9CDC0}"/>
          </ac:spMkLst>
        </pc:spChg>
        <pc:spChg chg="add mod">
          <ac:chgData name="ShouChih Lo" userId="f5f2298a6b76f539" providerId="LiveId" clId="{F9B100F0-8CFA-8246-90C6-B368B64D30E1}" dt="2021-05-01T03:45:30.379" v="960" actId="255"/>
          <ac:spMkLst>
            <pc:docMk/>
            <pc:sldMk cId="2912913103" sldId="448"/>
            <ac:spMk id="4" creationId="{52DDA0EB-7156-A146-89C8-7173D54C2906}"/>
          </ac:spMkLst>
        </pc:spChg>
      </pc:sldChg>
      <pc:sldChg chg="addSp delSp modSp new mod">
        <pc:chgData name="ShouChih Lo" userId="f5f2298a6b76f539" providerId="LiveId" clId="{F9B100F0-8CFA-8246-90C6-B368B64D30E1}" dt="2021-05-03T02:47:40.445" v="1234" actId="1076"/>
        <pc:sldMkLst>
          <pc:docMk/>
          <pc:sldMk cId="1031604177" sldId="449"/>
        </pc:sldMkLst>
        <pc:spChg chg="mod">
          <ac:chgData name="ShouChih Lo" userId="f5f2298a6b76f539" providerId="LiveId" clId="{F9B100F0-8CFA-8246-90C6-B368B64D30E1}" dt="2021-04-30T14:22:41.438" v="678" actId="20577"/>
          <ac:spMkLst>
            <pc:docMk/>
            <pc:sldMk cId="1031604177" sldId="449"/>
            <ac:spMk id="2" creationId="{34E690FF-E092-C447-BC38-B6D91FB8AD1A}"/>
          </ac:spMkLst>
        </pc:spChg>
        <pc:spChg chg="del">
          <ac:chgData name="ShouChih Lo" userId="f5f2298a6b76f539" providerId="LiveId" clId="{F9B100F0-8CFA-8246-90C6-B368B64D30E1}" dt="2021-04-30T14:23:45.282" v="679" actId="478"/>
          <ac:spMkLst>
            <pc:docMk/>
            <pc:sldMk cId="1031604177" sldId="449"/>
            <ac:spMk id="3" creationId="{599F4EFD-245C-CB40-8C35-D15B67BD7182}"/>
          </ac:spMkLst>
        </pc:spChg>
        <pc:spChg chg="add mod">
          <ac:chgData name="ShouChih Lo" userId="f5f2298a6b76f539" providerId="LiveId" clId="{F9B100F0-8CFA-8246-90C6-B368B64D30E1}" dt="2021-04-30T14:26:51.072" v="795" actId="20577"/>
          <ac:spMkLst>
            <pc:docMk/>
            <pc:sldMk cId="1031604177" sldId="449"/>
            <ac:spMk id="4" creationId="{0617FFB9-2663-5E42-9386-909714E532E9}"/>
          </ac:spMkLst>
        </pc:spChg>
        <pc:picChg chg="add del mod modCrop">
          <ac:chgData name="ShouChih Lo" userId="f5f2298a6b76f539" providerId="LiveId" clId="{F9B100F0-8CFA-8246-90C6-B368B64D30E1}" dt="2021-05-03T02:45:00.424" v="1219" actId="21"/>
          <ac:picMkLst>
            <pc:docMk/>
            <pc:sldMk cId="1031604177" sldId="449"/>
            <ac:picMk id="5" creationId="{51594646-8BC0-D74D-866D-5E46E2910E26}"/>
          </ac:picMkLst>
        </pc:picChg>
        <pc:picChg chg="add mod modCrop">
          <ac:chgData name="ShouChih Lo" userId="f5f2298a6b76f539" providerId="LiveId" clId="{F9B100F0-8CFA-8246-90C6-B368B64D30E1}" dt="2021-05-03T02:47:40.445" v="1234" actId="1076"/>
          <ac:picMkLst>
            <pc:docMk/>
            <pc:sldMk cId="1031604177" sldId="449"/>
            <ac:picMk id="7" creationId="{790B253C-E891-2647-8B49-60033E723A69}"/>
          </ac:picMkLst>
        </pc:picChg>
      </pc:sldChg>
      <pc:sldChg chg="addSp modSp new mod">
        <pc:chgData name="ShouChih Lo" userId="f5f2298a6b76f539" providerId="LiveId" clId="{F9B100F0-8CFA-8246-90C6-B368B64D30E1}" dt="2021-05-01T03:47:12.865" v="967" actId="14100"/>
        <pc:sldMkLst>
          <pc:docMk/>
          <pc:sldMk cId="3038387881" sldId="450"/>
        </pc:sldMkLst>
        <pc:spChg chg="mod">
          <ac:chgData name="ShouChih Lo" userId="f5f2298a6b76f539" providerId="LiveId" clId="{F9B100F0-8CFA-8246-90C6-B368B64D30E1}" dt="2021-05-01T03:42:59.741" v="859" actId="20577"/>
          <ac:spMkLst>
            <pc:docMk/>
            <pc:sldMk cId="3038387881" sldId="450"/>
            <ac:spMk id="2" creationId="{62845124-ACDD-DC47-8439-137DC517A7C1}"/>
          </ac:spMkLst>
        </pc:spChg>
        <pc:spChg chg="mod">
          <ac:chgData name="ShouChih Lo" userId="f5f2298a6b76f539" providerId="LiveId" clId="{F9B100F0-8CFA-8246-90C6-B368B64D30E1}" dt="2021-05-01T03:42:17.245" v="847" actId="20577"/>
          <ac:spMkLst>
            <pc:docMk/>
            <pc:sldMk cId="3038387881" sldId="450"/>
            <ac:spMk id="3" creationId="{D6073925-87A6-F14F-9510-9D0A8BE250BD}"/>
          </ac:spMkLst>
        </pc:spChg>
        <pc:spChg chg="add mod">
          <ac:chgData name="ShouChih Lo" userId="f5f2298a6b76f539" providerId="LiveId" clId="{F9B100F0-8CFA-8246-90C6-B368B64D30E1}" dt="2021-05-01T03:42:40.690" v="853" actId="1076"/>
          <ac:spMkLst>
            <pc:docMk/>
            <pc:sldMk cId="3038387881" sldId="450"/>
            <ac:spMk id="4" creationId="{4A7111F9-CDE0-FC4E-9A0C-95100BFCB2D7}"/>
          </ac:spMkLst>
        </pc:spChg>
        <pc:picChg chg="add mod">
          <ac:chgData name="ShouChih Lo" userId="f5f2298a6b76f539" providerId="LiveId" clId="{F9B100F0-8CFA-8246-90C6-B368B64D30E1}" dt="2021-05-01T03:47:12.865" v="967" actId="14100"/>
          <ac:picMkLst>
            <pc:docMk/>
            <pc:sldMk cId="3038387881" sldId="450"/>
            <ac:picMk id="6" creationId="{A36B5CE3-6CC9-914C-BDBA-F4F4E392880D}"/>
          </ac:picMkLst>
        </pc:picChg>
      </pc:sldChg>
      <pc:sldChg chg="addSp modSp new mod">
        <pc:chgData name="ShouChih Lo" userId="f5f2298a6b76f539" providerId="LiveId" clId="{F9B100F0-8CFA-8246-90C6-B368B64D30E1}" dt="2021-05-01T03:45:06.926" v="957" actId="1076"/>
        <pc:sldMkLst>
          <pc:docMk/>
          <pc:sldMk cId="271929082" sldId="451"/>
        </pc:sldMkLst>
        <pc:spChg chg="mod">
          <ac:chgData name="ShouChih Lo" userId="f5f2298a6b76f539" providerId="LiveId" clId="{F9B100F0-8CFA-8246-90C6-B368B64D30E1}" dt="2021-05-01T03:43:09.262" v="860"/>
          <ac:spMkLst>
            <pc:docMk/>
            <pc:sldMk cId="271929082" sldId="451"/>
            <ac:spMk id="2" creationId="{A2D42AA9-7B5C-8D43-974A-C55AA421AB7A}"/>
          </ac:spMkLst>
        </pc:spChg>
        <pc:spChg chg="mod">
          <ac:chgData name="ShouChih Lo" userId="f5f2298a6b76f539" providerId="LiveId" clId="{F9B100F0-8CFA-8246-90C6-B368B64D30E1}" dt="2021-05-01T03:43:21.620" v="888" actId="20577"/>
          <ac:spMkLst>
            <pc:docMk/>
            <pc:sldMk cId="271929082" sldId="451"/>
            <ac:spMk id="3" creationId="{042B219F-A7F3-9946-B69C-757802166772}"/>
          </ac:spMkLst>
        </pc:spChg>
        <pc:spChg chg="add mod">
          <ac:chgData name="ShouChih Lo" userId="f5f2298a6b76f539" providerId="LiveId" clId="{F9B100F0-8CFA-8246-90C6-B368B64D30E1}" dt="2021-05-01T03:45:06.926" v="957" actId="1076"/>
          <ac:spMkLst>
            <pc:docMk/>
            <pc:sldMk cId="271929082" sldId="451"/>
            <ac:spMk id="4" creationId="{6CB2980E-E3CF-E74E-8EB9-BBA451AA5C79}"/>
          </ac:spMkLst>
        </pc:spChg>
      </pc:sldChg>
      <pc:sldChg chg="addSp modSp new mod">
        <pc:chgData name="ShouChih Lo" userId="f5f2298a6b76f539" providerId="LiveId" clId="{F9B100F0-8CFA-8246-90C6-B368B64D30E1}" dt="2021-05-01T08:16:09.906" v="1126" actId="1076"/>
        <pc:sldMkLst>
          <pc:docMk/>
          <pc:sldMk cId="1578807580" sldId="452"/>
        </pc:sldMkLst>
        <pc:spChg chg="mod">
          <ac:chgData name="ShouChih Lo" userId="f5f2298a6b76f539" providerId="LiveId" clId="{F9B100F0-8CFA-8246-90C6-B368B64D30E1}" dt="2021-05-01T08:13:15.079" v="972"/>
          <ac:spMkLst>
            <pc:docMk/>
            <pc:sldMk cId="1578807580" sldId="452"/>
            <ac:spMk id="2" creationId="{B65B8B4B-C484-7F4C-A1AD-979F6C4BE7A2}"/>
          </ac:spMkLst>
        </pc:spChg>
        <pc:spChg chg="mod">
          <ac:chgData name="ShouChih Lo" userId="f5f2298a6b76f539" providerId="LiveId" clId="{F9B100F0-8CFA-8246-90C6-B368B64D30E1}" dt="2021-05-01T08:16:04.860" v="1125" actId="15"/>
          <ac:spMkLst>
            <pc:docMk/>
            <pc:sldMk cId="1578807580" sldId="452"/>
            <ac:spMk id="3" creationId="{92A09A1B-960A-5448-8248-6DE6945497A7}"/>
          </ac:spMkLst>
        </pc:spChg>
        <pc:picChg chg="add mod modCrop">
          <ac:chgData name="ShouChih Lo" userId="f5f2298a6b76f539" providerId="LiveId" clId="{F9B100F0-8CFA-8246-90C6-B368B64D30E1}" dt="2021-05-01T08:16:09.906" v="1126" actId="1076"/>
          <ac:picMkLst>
            <pc:docMk/>
            <pc:sldMk cId="1578807580" sldId="452"/>
            <ac:picMk id="4" creationId="{D7149F38-23AB-2C41-A9A2-38A2A5404214}"/>
          </ac:picMkLst>
        </pc:picChg>
      </pc:sldChg>
      <pc:sldChg chg="addSp delSp modSp new mod ord">
        <pc:chgData name="ShouChih Lo" userId="f5f2298a6b76f539" providerId="LiveId" clId="{F9B100F0-8CFA-8246-90C6-B368B64D30E1}" dt="2021-05-01T08:22:26.886" v="1193" actId="1076"/>
        <pc:sldMkLst>
          <pc:docMk/>
          <pc:sldMk cId="561005353" sldId="453"/>
        </pc:sldMkLst>
        <pc:spChg chg="mod">
          <ac:chgData name="ShouChih Lo" userId="f5f2298a6b76f539" providerId="LiveId" clId="{F9B100F0-8CFA-8246-90C6-B368B64D30E1}" dt="2021-05-01T08:21:04.168" v="1153"/>
          <ac:spMkLst>
            <pc:docMk/>
            <pc:sldMk cId="561005353" sldId="453"/>
            <ac:spMk id="2" creationId="{C34B4062-40A8-5443-8CEB-4B90C560614D}"/>
          </ac:spMkLst>
        </pc:spChg>
        <pc:spChg chg="add del mod">
          <ac:chgData name="ShouChih Lo" userId="f5f2298a6b76f539" providerId="LiveId" clId="{F9B100F0-8CFA-8246-90C6-B368B64D30E1}" dt="2021-05-01T08:21:39.089" v="1182" actId="20577"/>
          <ac:spMkLst>
            <pc:docMk/>
            <pc:sldMk cId="561005353" sldId="453"/>
            <ac:spMk id="3" creationId="{18F6D336-BF19-8145-9E2D-2CA023963078}"/>
          </ac:spMkLst>
        </pc:spChg>
        <pc:picChg chg="add mod">
          <ac:chgData name="ShouChih Lo" userId="f5f2298a6b76f539" providerId="LiveId" clId="{F9B100F0-8CFA-8246-90C6-B368B64D30E1}" dt="2021-05-01T08:21:47.583" v="1185" actId="1076"/>
          <ac:picMkLst>
            <pc:docMk/>
            <pc:sldMk cId="561005353" sldId="453"/>
            <ac:picMk id="5" creationId="{A7DEDC72-B57C-324B-A342-F32ACEE03713}"/>
          </ac:picMkLst>
        </pc:picChg>
        <pc:picChg chg="add mod modCrop">
          <ac:chgData name="ShouChih Lo" userId="f5f2298a6b76f539" providerId="LiveId" clId="{F9B100F0-8CFA-8246-90C6-B368B64D30E1}" dt="2021-05-01T08:22:26.886" v="1193" actId="1076"/>
          <ac:picMkLst>
            <pc:docMk/>
            <pc:sldMk cId="561005353" sldId="453"/>
            <ac:picMk id="6" creationId="{358CB980-5AFF-8D4E-B8AC-76470A819531}"/>
          </ac:picMkLst>
        </pc:picChg>
      </pc:sldChg>
      <pc:sldChg chg="addSp delSp modSp new mod">
        <pc:chgData name="ShouChih Lo" userId="f5f2298a6b76f539" providerId="LiveId" clId="{F9B100F0-8CFA-8246-90C6-B368B64D30E1}" dt="2021-05-09T08:03:24.580" v="1516" actId="20577"/>
        <pc:sldMkLst>
          <pc:docMk/>
          <pc:sldMk cId="2102242037" sldId="454"/>
        </pc:sldMkLst>
        <pc:spChg chg="mod">
          <ac:chgData name="ShouChih Lo" userId="f5f2298a6b76f539" providerId="LiveId" clId="{F9B100F0-8CFA-8246-90C6-B368B64D30E1}" dt="2021-05-09T08:01:28.961" v="1439"/>
          <ac:spMkLst>
            <pc:docMk/>
            <pc:sldMk cId="2102242037" sldId="454"/>
            <ac:spMk id="2" creationId="{CF6F2627-2F25-904F-9EC5-4062F4200907}"/>
          </ac:spMkLst>
        </pc:spChg>
        <pc:spChg chg="del">
          <ac:chgData name="ShouChih Lo" userId="f5f2298a6b76f539" providerId="LiveId" clId="{F9B100F0-8CFA-8246-90C6-B368B64D30E1}" dt="2021-05-09T08:01:43.153" v="1441" actId="478"/>
          <ac:spMkLst>
            <pc:docMk/>
            <pc:sldMk cId="2102242037" sldId="454"/>
            <ac:spMk id="3" creationId="{7E0EF573-F342-F749-AB9E-7374858E21F0}"/>
          </ac:spMkLst>
        </pc:spChg>
        <pc:spChg chg="add mod">
          <ac:chgData name="ShouChih Lo" userId="f5f2298a6b76f539" providerId="LiveId" clId="{F9B100F0-8CFA-8246-90C6-B368B64D30E1}" dt="2021-05-09T08:03:24.580" v="1516" actId="20577"/>
          <ac:spMkLst>
            <pc:docMk/>
            <pc:sldMk cId="2102242037" sldId="454"/>
            <ac:spMk id="4" creationId="{1B83ECA3-A10B-014C-9A25-EED57F274357}"/>
          </ac:spMkLst>
        </pc:spChg>
      </pc:sldChg>
      <pc:sldChg chg="addSp modSp new mod">
        <pc:chgData name="ShouChih Lo" userId="f5f2298a6b76f539" providerId="LiveId" clId="{F9B100F0-8CFA-8246-90C6-B368B64D30E1}" dt="2021-05-09T08:33:20.215" v="1612" actId="14100"/>
        <pc:sldMkLst>
          <pc:docMk/>
          <pc:sldMk cId="3609492583" sldId="455"/>
        </pc:sldMkLst>
        <pc:spChg chg="mod">
          <ac:chgData name="ShouChih Lo" userId="f5f2298a6b76f539" providerId="LiveId" clId="{F9B100F0-8CFA-8246-90C6-B368B64D30E1}" dt="2021-05-09T08:30:11.114" v="1553" actId="20577"/>
          <ac:spMkLst>
            <pc:docMk/>
            <pc:sldMk cId="3609492583" sldId="455"/>
            <ac:spMk id="2" creationId="{E9B14995-356A-E949-B399-63AA0AD7FE37}"/>
          </ac:spMkLst>
        </pc:spChg>
        <pc:spChg chg="mod">
          <ac:chgData name="ShouChih Lo" userId="f5f2298a6b76f539" providerId="LiveId" clId="{F9B100F0-8CFA-8246-90C6-B368B64D30E1}" dt="2021-05-09T08:30:43.474" v="1601" actId="20577"/>
          <ac:spMkLst>
            <pc:docMk/>
            <pc:sldMk cId="3609492583" sldId="455"/>
            <ac:spMk id="3" creationId="{9880C36C-791D-E143-896C-B9A178498B9B}"/>
          </ac:spMkLst>
        </pc:spChg>
        <pc:picChg chg="add mod">
          <ac:chgData name="ShouChih Lo" userId="f5f2298a6b76f539" providerId="LiveId" clId="{F9B100F0-8CFA-8246-90C6-B368B64D30E1}" dt="2021-05-09T08:33:20.215" v="1612" actId="14100"/>
          <ac:picMkLst>
            <pc:docMk/>
            <pc:sldMk cId="3609492583" sldId="455"/>
            <ac:picMk id="5" creationId="{B20B1DBC-7A13-1C40-8A5C-6A7B9AF3DE90}"/>
          </ac:picMkLst>
        </pc:picChg>
        <pc:picChg chg="add mod">
          <ac:chgData name="ShouChih Lo" userId="f5f2298a6b76f539" providerId="LiveId" clId="{F9B100F0-8CFA-8246-90C6-B368B64D30E1}" dt="2021-05-09T08:33:16.751" v="1611" actId="14100"/>
          <ac:picMkLst>
            <pc:docMk/>
            <pc:sldMk cId="3609492583" sldId="455"/>
            <ac:picMk id="7" creationId="{6E4B9140-22ED-664C-9963-2BD1582A7F0F}"/>
          </ac:picMkLst>
        </pc:picChg>
      </pc:sldChg>
      <pc:sldChg chg="addSp delSp modSp new mod">
        <pc:chgData name="ShouChih Lo" userId="f5f2298a6b76f539" providerId="LiveId" clId="{F9B100F0-8CFA-8246-90C6-B368B64D30E1}" dt="2021-05-09T08:34:26.181" v="1635" actId="1076"/>
        <pc:sldMkLst>
          <pc:docMk/>
          <pc:sldMk cId="418637608" sldId="456"/>
        </pc:sldMkLst>
        <pc:spChg chg="mod">
          <ac:chgData name="ShouChih Lo" userId="f5f2298a6b76f539" providerId="LiveId" clId="{F9B100F0-8CFA-8246-90C6-B368B64D30E1}" dt="2021-05-09T08:33:46.405" v="1629" actId="20577"/>
          <ac:spMkLst>
            <pc:docMk/>
            <pc:sldMk cId="418637608" sldId="456"/>
            <ac:spMk id="2" creationId="{9344F788-D967-C841-A062-F6BA973F6694}"/>
          </ac:spMkLst>
        </pc:spChg>
        <pc:spChg chg="del">
          <ac:chgData name="ShouChih Lo" userId="f5f2298a6b76f539" providerId="LiveId" clId="{F9B100F0-8CFA-8246-90C6-B368B64D30E1}" dt="2021-05-09T08:34:12.108" v="1630" actId="478"/>
          <ac:spMkLst>
            <pc:docMk/>
            <pc:sldMk cId="418637608" sldId="456"/>
            <ac:spMk id="3" creationId="{F1DA0224-2B50-7A4E-933A-66FA3EF97559}"/>
          </ac:spMkLst>
        </pc:spChg>
        <pc:spChg chg="add mod">
          <ac:chgData name="ShouChih Lo" userId="f5f2298a6b76f539" providerId="LiveId" clId="{F9B100F0-8CFA-8246-90C6-B368B64D30E1}" dt="2021-05-09T08:34:26.181" v="1635" actId="1076"/>
          <ac:spMkLst>
            <pc:docMk/>
            <pc:sldMk cId="418637608" sldId="456"/>
            <ac:spMk id="4" creationId="{E009B4F9-0C3D-9A4F-8A46-E88B2F2B0B71}"/>
          </ac:spMkLst>
        </pc:spChg>
      </pc:sldChg>
      <pc:sldChg chg="addSp delSp modSp new mod">
        <pc:chgData name="ShouChih Lo" userId="f5f2298a6b76f539" providerId="LiveId" clId="{F9B100F0-8CFA-8246-90C6-B368B64D30E1}" dt="2021-05-09T08:40:35.297" v="1857" actId="1076"/>
        <pc:sldMkLst>
          <pc:docMk/>
          <pc:sldMk cId="789851200" sldId="457"/>
        </pc:sldMkLst>
        <pc:spChg chg="del mod">
          <ac:chgData name="ShouChih Lo" userId="f5f2298a6b76f539" providerId="LiveId" clId="{F9B100F0-8CFA-8246-90C6-B368B64D30E1}" dt="2021-05-09T08:40:13.036" v="1851" actId="478"/>
          <ac:spMkLst>
            <pc:docMk/>
            <pc:sldMk cId="789851200" sldId="457"/>
            <ac:spMk id="2" creationId="{A8609F00-7BD2-E140-83FA-9162D5D2CCD2}"/>
          </ac:spMkLst>
        </pc:spChg>
        <pc:spChg chg="del">
          <ac:chgData name="ShouChih Lo" userId="f5f2298a6b76f539" providerId="LiveId" clId="{F9B100F0-8CFA-8246-90C6-B368B64D30E1}" dt="2021-05-09T08:35:18.570" v="1656" actId="478"/>
          <ac:spMkLst>
            <pc:docMk/>
            <pc:sldMk cId="789851200" sldId="457"/>
            <ac:spMk id="3" creationId="{12AD4F46-EAED-344C-B10F-D44EBABAC199}"/>
          </ac:spMkLst>
        </pc:spChg>
        <pc:spChg chg="add mod">
          <ac:chgData name="ShouChih Lo" userId="f5f2298a6b76f539" providerId="LiveId" clId="{F9B100F0-8CFA-8246-90C6-B368B64D30E1}" dt="2021-05-09T08:40:35.297" v="1857" actId="1076"/>
          <ac:spMkLst>
            <pc:docMk/>
            <pc:sldMk cId="789851200" sldId="457"/>
            <ac:spMk id="4" creationId="{F942A38B-E0C3-F84B-9F1C-2A139AE1995A}"/>
          </ac:spMkLst>
        </pc:spChg>
        <pc:spChg chg="add del mod">
          <ac:chgData name="ShouChih Lo" userId="f5f2298a6b76f539" providerId="LiveId" clId="{F9B100F0-8CFA-8246-90C6-B368B64D30E1}" dt="2021-05-09T08:40:15.085" v="1852" actId="478"/>
          <ac:spMkLst>
            <pc:docMk/>
            <pc:sldMk cId="789851200" sldId="457"/>
            <ac:spMk id="6" creationId="{ABAACDF8-8787-9A4A-BB79-DB560564323A}"/>
          </ac:spMkLst>
        </pc:spChg>
      </pc:sldChg>
      <pc:sldChg chg="addSp modSp add mod ord">
        <pc:chgData name="ShouChih Lo" userId="f5f2298a6b76f539" providerId="LiveId" clId="{F9B100F0-8CFA-8246-90C6-B368B64D30E1}" dt="2021-05-10T02:58:03.761" v="1958" actId="115"/>
        <pc:sldMkLst>
          <pc:docMk/>
          <pc:sldMk cId="139222804" sldId="458"/>
        </pc:sldMkLst>
        <pc:spChg chg="add mod">
          <ac:chgData name="ShouChih Lo" userId="f5f2298a6b76f539" providerId="LiveId" clId="{F9B100F0-8CFA-8246-90C6-B368B64D30E1}" dt="2021-05-10T02:58:03.761" v="1958" actId="115"/>
          <ac:spMkLst>
            <pc:docMk/>
            <pc:sldMk cId="139222804" sldId="458"/>
            <ac:spMk id="3" creationId="{FBB6F280-7765-3546-BD5B-DA87A6C9FC72}"/>
          </ac:spMkLst>
        </pc:spChg>
        <pc:spChg chg="mod">
          <ac:chgData name="ShouChih Lo" userId="f5f2298a6b76f539" providerId="LiveId" clId="{F9B100F0-8CFA-8246-90C6-B368B64D30E1}" dt="2021-05-09T08:37:56.622" v="1732" actId="1076"/>
          <ac:spMkLst>
            <pc:docMk/>
            <pc:sldMk cId="139222804" sldId="458"/>
            <ac:spMk id="4" creationId="{F942A38B-E0C3-F84B-9F1C-2A139AE1995A}"/>
          </ac:spMkLst>
        </pc:spChg>
      </pc:sldChg>
      <pc:sldChg chg="add">
        <pc:chgData name="ShouChih Lo" userId="f5f2298a6b76f539" providerId="LiveId" clId="{F9B100F0-8CFA-8246-90C6-B368B64D30E1}" dt="2021-05-10T04:00:50.731" v="1994"/>
        <pc:sldMkLst>
          <pc:docMk/>
          <pc:sldMk cId="3496648543" sldId="459"/>
        </pc:sldMkLst>
      </pc:sldChg>
      <pc:sldChg chg="add">
        <pc:chgData name="ShouChih Lo" userId="f5f2298a6b76f539" providerId="LiveId" clId="{F9B100F0-8CFA-8246-90C6-B368B64D30E1}" dt="2021-05-10T04:00:50.731" v="1994"/>
        <pc:sldMkLst>
          <pc:docMk/>
          <pc:sldMk cId="3321141438" sldId="460"/>
        </pc:sldMkLst>
      </pc:sldChg>
    </pc:docChg>
  </pc:docChgLst>
  <pc:docChgLst>
    <pc:chgData name="ShouChih Lo" userId="f5f2298a6b76f539" providerId="LiveId" clId="{D18AB0A0-F419-4C4C-AC70-8513ABA0FB5C}"/>
    <pc:docChg chg="undo custSel addSld delSld modSld">
      <pc:chgData name="ShouChih Lo" userId="f5f2298a6b76f539" providerId="LiveId" clId="{D18AB0A0-F419-4C4C-AC70-8513ABA0FB5C}" dt="2021-04-30T03:02:41.050" v="1789" actId="20577"/>
      <pc:docMkLst>
        <pc:docMk/>
      </pc:docMkLst>
      <pc:sldChg chg="addSp modSp mod modNotesTx">
        <pc:chgData name="ShouChih Lo" userId="f5f2298a6b76f539" providerId="LiveId" clId="{D18AB0A0-F419-4C4C-AC70-8513ABA0FB5C}" dt="2021-04-25T14:09:54.783" v="1494" actId="20577"/>
        <pc:sldMkLst>
          <pc:docMk/>
          <pc:sldMk cId="1670305240" sldId="324"/>
        </pc:sldMkLst>
        <pc:spChg chg="mod">
          <ac:chgData name="ShouChih Lo" userId="f5f2298a6b76f539" providerId="LiveId" clId="{D18AB0A0-F419-4C4C-AC70-8513ABA0FB5C}" dt="2021-04-25T14:09:54.783" v="1494" actId="20577"/>
          <ac:spMkLst>
            <pc:docMk/>
            <pc:sldMk cId="1670305240" sldId="324"/>
            <ac:spMk id="7" creationId="{26C17FAE-4D06-4871-8B6B-FCBA2D6E5195}"/>
          </ac:spMkLst>
        </pc:spChg>
        <pc:spChg chg="mod">
          <ac:chgData name="ShouChih Lo" userId="f5f2298a6b76f539" providerId="LiveId" clId="{D18AB0A0-F419-4C4C-AC70-8513ABA0FB5C}" dt="2021-04-24T03:35:42.596" v="868" actId="1076"/>
          <ac:spMkLst>
            <pc:docMk/>
            <pc:sldMk cId="1670305240" sldId="324"/>
            <ac:spMk id="8" creationId="{B27DD8B8-96C4-410D-BD85-CE67F8A11A2B}"/>
          </ac:spMkLst>
        </pc:spChg>
        <pc:spChg chg="add mod">
          <ac:chgData name="ShouChih Lo" userId="f5f2298a6b76f539" providerId="LiveId" clId="{D18AB0A0-F419-4C4C-AC70-8513ABA0FB5C}" dt="2021-04-24T03:35:37.779" v="866" actId="14100"/>
          <ac:spMkLst>
            <pc:docMk/>
            <pc:sldMk cId="1670305240" sldId="324"/>
            <ac:spMk id="9" creationId="{4679886E-338A-497E-B14A-2CC0BA1A5F09}"/>
          </ac:spMkLst>
        </pc:spChg>
      </pc:sldChg>
      <pc:sldChg chg="modSp mod modNotesTx">
        <pc:chgData name="ShouChih Lo" userId="f5f2298a6b76f539" providerId="LiveId" clId="{D18AB0A0-F419-4C4C-AC70-8513ABA0FB5C}" dt="2021-04-24T03:54:59.983" v="1160" actId="6549"/>
        <pc:sldMkLst>
          <pc:docMk/>
          <pc:sldMk cId="2667877452" sldId="345"/>
        </pc:sldMkLst>
        <pc:spChg chg="mod">
          <ac:chgData name="ShouChih Lo" userId="f5f2298a6b76f539" providerId="LiveId" clId="{D18AB0A0-F419-4C4C-AC70-8513ABA0FB5C}" dt="2021-04-24T03:54:59.983" v="1160" actId="6549"/>
          <ac:spMkLst>
            <pc:docMk/>
            <pc:sldMk cId="2667877452" sldId="345"/>
            <ac:spMk id="5" creationId="{5FD3A05D-D319-4B31-B665-336D2FD35E65}"/>
          </ac:spMkLst>
        </pc:spChg>
        <pc:picChg chg="mod">
          <ac:chgData name="ShouChih Lo" userId="f5f2298a6b76f539" providerId="LiveId" clId="{D18AB0A0-F419-4C4C-AC70-8513ABA0FB5C}" dt="2021-04-24T03:53:32.433" v="1081" actId="1076"/>
          <ac:picMkLst>
            <pc:docMk/>
            <pc:sldMk cId="2667877452" sldId="345"/>
            <ac:picMk id="6" creationId="{0075386A-5509-41AF-881E-D8CED1EDF121}"/>
          </ac:picMkLst>
        </pc:picChg>
      </pc:sldChg>
      <pc:sldChg chg="modSp mod">
        <pc:chgData name="ShouChih Lo" userId="f5f2298a6b76f539" providerId="LiveId" clId="{D18AB0A0-F419-4C4C-AC70-8513ABA0FB5C}" dt="2021-04-24T07:36:18.031" v="1268" actId="1076"/>
        <pc:sldMkLst>
          <pc:docMk/>
          <pc:sldMk cId="111045669" sldId="347"/>
        </pc:sldMkLst>
        <pc:spChg chg="mod">
          <ac:chgData name="ShouChih Lo" userId="f5f2298a6b76f539" providerId="LiveId" clId="{D18AB0A0-F419-4C4C-AC70-8513ABA0FB5C}" dt="2021-04-24T07:36:18.031" v="1268" actId="1076"/>
          <ac:spMkLst>
            <pc:docMk/>
            <pc:sldMk cId="111045669" sldId="347"/>
            <ac:spMk id="4" creationId="{DB7FF90B-5C83-4C58-BA5A-57C88EA8FFB7}"/>
          </ac:spMkLst>
        </pc:spChg>
      </pc:sldChg>
      <pc:sldChg chg="modNotesTx">
        <pc:chgData name="ShouChih Lo" userId="f5f2298a6b76f539" providerId="LiveId" clId="{D18AB0A0-F419-4C4C-AC70-8513ABA0FB5C}" dt="2021-04-21T14:26:20.915" v="70"/>
        <pc:sldMkLst>
          <pc:docMk/>
          <pc:sldMk cId="1974337358" sldId="377"/>
        </pc:sldMkLst>
      </pc:sldChg>
      <pc:sldChg chg="modSp mod modNotesTx">
        <pc:chgData name="ShouChih Lo" userId="f5f2298a6b76f539" providerId="LiveId" clId="{D18AB0A0-F419-4C4C-AC70-8513ABA0FB5C}" dt="2021-04-30T03:02:41.050" v="1789" actId="20577"/>
        <pc:sldMkLst>
          <pc:docMk/>
          <pc:sldMk cId="3261399484" sldId="380"/>
        </pc:sldMkLst>
        <pc:spChg chg="mod">
          <ac:chgData name="ShouChih Lo" userId="f5f2298a6b76f539" providerId="LiveId" clId="{D18AB0A0-F419-4C4C-AC70-8513ABA0FB5C}" dt="2021-04-21T14:05:40.706" v="42" actId="1076"/>
          <ac:spMkLst>
            <pc:docMk/>
            <pc:sldMk cId="3261399484" sldId="380"/>
            <ac:spMk id="5" creationId="{B25853C1-C777-4B95-A625-623E1FFD91B4}"/>
          </ac:spMkLst>
        </pc:spChg>
      </pc:sldChg>
      <pc:sldChg chg="modSp mod">
        <pc:chgData name="ShouChih Lo" userId="f5f2298a6b76f539" providerId="LiveId" clId="{D18AB0A0-F419-4C4C-AC70-8513ABA0FB5C}" dt="2021-04-24T07:42:02.053" v="1443" actId="6549"/>
        <pc:sldMkLst>
          <pc:docMk/>
          <pc:sldMk cId="1174727913" sldId="381"/>
        </pc:sldMkLst>
        <pc:spChg chg="mod">
          <ac:chgData name="ShouChih Lo" userId="f5f2298a6b76f539" providerId="LiveId" clId="{D18AB0A0-F419-4C4C-AC70-8513ABA0FB5C}" dt="2021-04-24T07:42:02.053" v="1443" actId="6549"/>
          <ac:spMkLst>
            <pc:docMk/>
            <pc:sldMk cId="1174727913" sldId="381"/>
            <ac:spMk id="4" creationId="{4D542514-AF58-4971-A044-EC25657DAF14}"/>
          </ac:spMkLst>
        </pc:spChg>
      </pc:sldChg>
      <pc:sldChg chg="modSp mod modNotesTx">
        <pc:chgData name="ShouChih Lo" userId="f5f2298a6b76f539" providerId="LiveId" clId="{D18AB0A0-F419-4C4C-AC70-8513ABA0FB5C}" dt="2021-04-21T14:46:28.973" v="241" actId="20577"/>
        <pc:sldMkLst>
          <pc:docMk/>
          <pc:sldMk cId="3663442296" sldId="382"/>
        </pc:sldMkLst>
        <pc:spChg chg="mod">
          <ac:chgData name="ShouChih Lo" userId="f5f2298a6b76f539" providerId="LiveId" clId="{D18AB0A0-F419-4C4C-AC70-8513ABA0FB5C}" dt="2021-04-21T14:46:28.973" v="241" actId="20577"/>
          <ac:spMkLst>
            <pc:docMk/>
            <pc:sldMk cId="3663442296" sldId="382"/>
            <ac:spMk id="4" creationId="{D5F863F2-8052-4F4C-90A7-54B1D91FC7EB}"/>
          </ac:spMkLst>
        </pc:spChg>
      </pc:sldChg>
      <pc:sldChg chg="modSp mod">
        <pc:chgData name="ShouChih Lo" userId="f5f2298a6b76f539" providerId="LiveId" clId="{D18AB0A0-F419-4C4C-AC70-8513ABA0FB5C}" dt="2021-04-21T14:31:54.183" v="136" actId="1076"/>
        <pc:sldMkLst>
          <pc:docMk/>
          <pc:sldMk cId="2412303863" sldId="383"/>
        </pc:sldMkLst>
        <pc:spChg chg="mod">
          <ac:chgData name="ShouChih Lo" userId="f5f2298a6b76f539" providerId="LiveId" clId="{D18AB0A0-F419-4C4C-AC70-8513ABA0FB5C}" dt="2021-04-21T14:31:54.183" v="136" actId="1076"/>
          <ac:spMkLst>
            <pc:docMk/>
            <pc:sldMk cId="2412303863" sldId="383"/>
            <ac:spMk id="4" creationId="{D5F863F2-8052-4F4C-90A7-54B1D91FC7EB}"/>
          </ac:spMkLst>
        </pc:spChg>
      </pc:sldChg>
      <pc:sldChg chg="modSp mod">
        <pc:chgData name="ShouChih Lo" userId="f5f2298a6b76f539" providerId="LiveId" clId="{D18AB0A0-F419-4C4C-AC70-8513ABA0FB5C}" dt="2021-04-21T13:38:27.400" v="39" actId="20577"/>
        <pc:sldMkLst>
          <pc:docMk/>
          <pc:sldMk cId="1048132660" sldId="385"/>
        </pc:sldMkLst>
        <pc:spChg chg="mod">
          <ac:chgData name="ShouChih Lo" userId="f5f2298a6b76f539" providerId="LiveId" clId="{D18AB0A0-F419-4C4C-AC70-8513ABA0FB5C}" dt="2021-04-21T13:38:27.400" v="39" actId="20577"/>
          <ac:spMkLst>
            <pc:docMk/>
            <pc:sldMk cId="1048132660" sldId="385"/>
            <ac:spMk id="18" creationId="{06084C0A-3E59-4CCA-968D-7F38FE2F91EB}"/>
          </ac:spMkLst>
        </pc:spChg>
      </pc:sldChg>
      <pc:sldChg chg="modSp mod modNotesTx">
        <pc:chgData name="ShouChih Lo" userId="f5f2298a6b76f539" providerId="LiveId" clId="{D18AB0A0-F419-4C4C-AC70-8513ABA0FB5C}" dt="2021-04-24T07:41:21.189" v="1427" actId="20577"/>
        <pc:sldMkLst>
          <pc:docMk/>
          <pc:sldMk cId="4278731627" sldId="387"/>
        </pc:sldMkLst>
        <pc:spChg chg="mod">
          <ac:chgData name="ShouChih Lo" userId="f5f2298a6b76f539" providerId="LiveId" clId="{D18AB0A0-F419-4C4C-AC70-8513ABA0FB5C}" dt="2021-04-24T07:41:21.189" v="1427" actId="20577"/>
          <ac:spMkLst>
            <pc:docMk/>
            <pc:sldMk cId="4278731627" sldId="387"/>
            <ac:spMk id="4" creationId="{CE88342D-ADB3-4A4C-8A4A-3178A0FCD92C}"/>
          </ac:spMkLst>
        </pc:spChg>
      </pc:sldChg>
      <pc:sldChg chg="modSp mod">
        <pc:chgData name="ShouChih Lo" userId="f5f2298a6b76f539" providerId="LiveId" clId="{D18AB0A0-F419-4C4C-AC70-8513ABA0FB5C}" dt="2021-04-24T03:44:43.412" v="962" actId="20577"/>
        <pc:sldMkLst>
          <pc:docMk/>
          <pc:sldMk cId="2343587892" sldId="389"/>
        </pc:sldMkLst>
        <pc:spChg chg="mod">
          <ac:chgData name="ShouChih Lo" userId="f5f2298a6b76f539" providerId="LiveId" clId="{D18AB0A0-F419-4C4C-AC70-8513ABA0FB5C}" dt="2021-04-24T03:44:43.412" v="962" actId="20577"/>
          <ac:spMkLst>
            <pc:docMk/>
            <pc:sldMk cId="2343587892" sldId="389"/>
            <ac:spMk id="3" creationId="{334B40BE-5AA1-4B70-B341-C1955D10688F}"/>
          </ac:spMkLst>
        </pc:spChg>
      </pc:sldChg>
      <pc:sldChg chg="modSp mod">
        <pc:chgData name="ShouChih Lo" userId="f5f2298a6b76f539" providerId="LiveId" clId="{D18AB0A0-F419-4C4C-AC70-8513ABA0FB5C}" dt="2021-04-25T14:07:38.878" v="1474" actId="1076"/>
        <pc:sldMkLst>
          <pc:docMk/>
          <pc:sldMk cId="3751105918" sldId="390"/>
        </pc:sldMkLst>
        <pc:spChg chg="mod">
          <ac:chgData name="ShouChih Lo" userId="f5f2298a6b76f539" providerId="LiveId" clId="{D18AB0A0-F419-4C4C-AC70-8513ABA0FB5C}" dt="2021-04-25T14:07:34.547" v="1473" actId="255"/>
          <ac:spMkLst>
            <pc:docMk/>
            <pc:sldMk cId="3751105918" sldId="390"/>
            <ac:spMk id="6" creationId="{B541701D-0DEB-4B0E-A31B-43EA37C703D0}"/>
          </ac:spMkLst>
        </pc:spChg>
        <pc:picChg chg="mod">
          <ac:chgData name="ShouChih Lo" userId="f5f2298a6b76f539" providerId="LiveId" clId="{D18AB0A0-F419-4C4C-AC70-8513ABA0FB5C}" dt="2021-04-25T14:07:38.878" v="1474" actId="1076"/>
          <ac:picMkLst>
            <pc:docMk/>
            <pc:sldMk cId="3751105918" sldId="390"/>
            <ac:picMk id="7" creationId="{5951AD4F-1D32-482F-BB89-10B84C2D2A55}"/>
          </ac:picMkLst>
        </pc:picChg>
      </pc:sldChg>
      <pc:sldChg chg="modSp mod">
        <pc:chgData name="ShouChih Lo" userId="f5f2298a6b76f539" providerId="LiveId" clId="{D18AB0A0-F419-4C4C-AC70-8513ABA0FB5C}" dt="2021-04-25T14:08:38.479" v="1489" actId="1076"/>
        <pc:sldMkLst>
          <pc:docMk/>
          <pc:sldMk cId="1498463756" sldId="391"/>
        </pc:sldMkLst>
        <pc:spChg chg="mod">
          <ac:chgData name="ShouChih Lo" userId="f5f2298a6b76f539" providerId="LiveId" clId="{D18AB0A0-F419-4C4C-AC70-8513ABA0FB5C}" dt="2021-04-25T14:08:38.479" v="1489" actId="1076"/>
          <ac:spMkLst>
            <pc:docMk/>
            <pc:sldMk cId="1498463756" sldId="391"/>
            <ac:spMk id="4" creationId="{7025A869-5D4E-4651-9947-353960C4F5C5}"/>
          </ac:spMkLst>
        </pc:spChg>
      </pc:sldChg>
      <pc:sldChg chg="modSp mod">
        <pc:chgData name="ShouChih Lo" userId="f5f2298a6b76f539" providerId="LiveId" clId="{D18AB0A0-F419-4C4C-AC70-8513ABA0FB5C}" dt="2021-04-24T07:53:26.869" v="1471" actId="20577"/>
        <pc:sldMkLst>
          <pc:docMk/>
          <pc:sldMk cId="3792102799" sldId="394"/>
        </pc:sldMkLst>
        <pc:spChg chg="mod">
          <ac:chgData name="ShouChih Lo" userId="f5f2298a6b76f539" providerId="LiveId" clId="{D18AB0A0-F419-4C4C-AC70-8513ABA0FB5C}" dt="2021-04-24T07:53:26.869" v="1471" actId="20577"/>
          <ac:spMkLst>
            <pc:docMk/>
            <pc:sldMk cId="3792102799" sldId="394"/>
            <ac:spMk id="4" creationId="{2FF2B23B-CB7C-40A8-8E1E-C2C6072A16F4}"/>
          </ac:spMkLst>
        </pc:spChg>
      </pc:sldChg>
      <pc:sldChg chg="modSp mod">
        <pc:chgData name="ShouChih Lo" userId="f5f2298a6b76f539" providerId="LiveId" clId="{D18AB0A0-F419-4C4C-AC70-8513ABA0FB5C}" dt="2021-04-30T02:42:29.868" v="1515" actId="20577"/>
        <pc:sldMkLst>
          <pc:docMk/>
          <pc:sldMk cId="307972382" sldId="426"/>
        </pc:sldMkLst>
        <pc:spChg chg="mod">
          <ac:chgData name="ShouChih Lo" userId="f5f2298a6b76f539" providerId="LiveId" clId="{D18AB0A0-F419-4C4C-AC70-8513ABA0FB5C}" dt="2021-04-30T02:42:29.868" v="1515" actId="20577"/>
          <ac:spMkLst>
            <pc:docMk/>
            <pc:sldMk cId="307972382" sldId="426"/>
            <ac:spMk id="3" creationId="{D912C9F4-B7C1-434F-AE43-85DE4A522FD4}"/>
          </ac:spMkLst>
        </pc:spChg>
      </pc:sldChg>
      <pc:sldChg chg="modNotesTx">
        <pc:chgData name="ShouChih Lo" userId="f5f2298a6b76f539" providerId="LiveId" clId="{D18AB0A0-F419-4C4C-AC70-8513ABA0FB5C}" dt="2021-04-23T02:10:06.490" v="525" actId="20577"/>
        <pc:sldMkLst>
          <pc:docMk/>
          <pc:sldMk cId="266385064" sldId="427"/>
        </pc:sldMkLst>
      </pc:sldChg>
      <pc:sldChg chg="addSp modSp new mod">
        <pc:chgData name="ShouChih Lo" userId="f5f2298a6b76f539" providerId="LiveId" clId="{D18AB0A0-F419-4C4C-AC70-8513ABA0FB5C}" dt="2021-04-23T02:05:17.870" v="493" actId="14100"/>
        <pc:sldMkLst>
          <pc:docMk/>
          <pc:sldMk cId="2937852371" sldId="437"/>
        </pc:sldMkLst>
        <pc:spChg chg="mod">
          <ac:chgData name="ShouChih Lo" userId="f5f2298a6b76f539" providerId="LiveId" clId="{D18AB0A0-F419-4C4C-AC70-8513ABA0FB5C}" dt="2021-04-23T01:59:47.636" v="271" actId="20577"/>
          <ac:spMkLst>
            <pc:docMk/>
            <pc:sldMk cId="2937852371" sldId="437"/>
            <ac:spMk id="2" creationId="{59BA0DBA-6DE8-431B-A7C7-1E721A277208}"/>
          </ac:spMkLst>
        </pc:spChg>
        <pc:spChg chg="mod">
          <ac:chgData name="ShouChih Lo" userId="f5f2298a6b76f539" providerId="LiveId" clId="{D18AB0A0-F419-4C4C-AC70-8513ABA0FB5C}" dt="2021-04-23T02:04:27.876" v="462" actId="20577"/>
          <ac:spMkLst>
            <pc:docMk/>
            <pc:sldMk cId="2937852371" sldId="437"/>
            <ac:spMk id="3" creationId="{D3678AD8-000B-400D-8FF1-9EFD40393338}"/>
          </ac:spMkLst>
        </pc:spChg>
        <pc:spChg chg="add mod">
          <ac:chgData name="ShouChih Lo" userId="f5f2298a6b76f539" providerId="LiveId" clId="{D18AB0A0-F419-4C4C-AC70-8513ABA0FB5C}" dt="2021-04-23T02:01:53.448" v="336" actId="1076"/>
          <ac:spMkLst>
            <pc:docMk/>
            <pc:sldMk cId="2937852371" sldId="437"/>
            <ac:spMk id="5" creationId="{8666CC23-77C8-48FC-B104-7ED8DEB5CE0C}"/>
          </ac:spMkLst>
        </pc:spChg>
        <pc:spChg chg="add mod">
          <ac:chgData name="ShouChih Lo" userId="f5f2298a6b76f539" providerId="LiveId" clId="{D18AB0A0-F419-4C4C-AC70-8513ABA0FB5C}" dt="2021-04-23T02:02:57.066" v="363" actId="1076"/>
          <ac:spMkLst>
            <pc:docMk/>
            <pc:sldMk cId="2937852371" sldId="437"/>
            <ac:spMk id="7" creationId="{1BDFFCC1-D327-4F37-AF96-A34F5620103C}"/>
          </ac:spMkLst>
        </pc:spChg>
        <pc:spChg chg="add mod">
          <ac:chgData name="ShouChih Lo" userId="f5f2298a6b76f539" providerId="LiveId" clId="{D18AB0A0-F419-4C4C-AC70-8513ABA0FB5C}" dt="2021-04-23T02:05:17.870" v="493" actId="14100"/>
          <ac:spMkLst>
            <pc:docMk/>
            <pc:sldMk cId="2937852371" sldId="437"/>
            <ac:spMk id="8" creationId="{68B3E95D-670D-4BCF-AB21-F9F559BBBF24}"/>
          </ac:spMkLst>
        </pc:spChg>
      </pc:sldChg>
      <pc:sldChg chg="delSp modSp add mod">
        <pc:chgData name="ShouChih Lo" userId="f5f2298a6b76f539" providerId="LiveId" clId="{D18AB0A0-F419-4C4C-AC70-8513ABA0FB5C}" dt="2021-04-24T07:37:53.447" v="1309" actId="255"/>
        <pc:sldMkLst>
          <pc:docMk/>
          <pc:sldMk cId="3232198495" sldId="438"/>
        </pc:sldMkLst>
        <pc:spChg chg="mod">
          <ac:chgData name="ShouChih Lo" userId="f5f2298a6b76f539" providerId="LiveId" clId="{D18AB0A0-F419-4C4C-AC70-8513ABA0FB5C}" dt="2021-04-24T07:37:53.447" v="1309" actId="255"/>
          <ac:spMkLst>
            <pc:docMk/>
            <pc:sldMk cId="3232198495" sldId="438"/>
            <ac:spMk id="5" creationId="{5FD3A05D-D319-4B31-B665-336D2FD35E65}"/>
          </ac:spMkLst>
        </pc:spChg>
        <pc:picChg chg="del">
          <ac:chgData name="ShouChih Lo" userId="f5f2298a6b76f539" providerId="LiveId" clId="{D18AB0A0-F419-4C4C-AC70-8513ABA0FB5C}" dt="2021-04-24T03:53:49.231" v="1100" actId="478"/>
          <ac:picMkLst>
            <pc:docMk/>
            <pc:sldMk cId="3232198495" sldId="438"/>
            <ac:picMk id="6" creationId="{0075386A-5509-41AF-881E-D8CED1EDF121}"/>
          </ac:picMkLst>
        </pc:picChg>
      </pc:sldChg>
      <pc:sldChg chg="addSp delSp modSp new mod">
        <pc:chgData name="ShouChih Lo" userId="f5f2298a6b76f539" providerId="LiveId" clId="{D18AB0A0-F419-4C4C-AC70-8513ABA0FB5C}" dt="2021-04-30T02:54:17.024" v="1749" actId="20577"/>
        <pc:sldMkLst>
          <pc:docMk/>
          <pc:sldMk cId="1246507284" sldId="441"/>
        </pc:sldMkLst>
        <pc:spChg chg="mod">
          <ac:chgData name="ShouChih Lo" userId="f5f2298a6b76f539" providerId="LiveId" clId="{D18AB0A0-F419-4C4C-AC70-8513ABA0FB5C}" dt="2021-04-30T02:43:07.777" v="1526" actId="20577"/>
          <ac:spMkLst>
            <pc:docMk/>
            <pc:sldMk cId="1246507284" sldId="441"/>
            <ac:spMk id="2" creationId="{FCC27636-A7BE-4F27-98A9-7249779B50E7}"/>
          </ac:spMkLst>
        </pc:spChg>
        <pc:spChg chg="mod">
          <ac:chgData name="ShouChih Lo" userId="f5f2298a6b76f539" providerId="LiveId" clId="{D18AB0A0-F419-4C4C-AC70-8513ABA0FB5C}" dt="2021-04-30T02:54:17.024" v="1749" actId="20577"/>
          <ac:spMkLst>
            <pc:docMk/>
            <pc:sldMk cId="1246507284" sldId="441"/>
            <ac:spMk id="3" creationId="{A97585D1-3D79-4DFD-8D84-F56C60D9BADC}"/>
          </ac:spMkLst>
        </pc:spChg>
        <pc:spChg chg="add del">
          <ac:chgData name="ShouChih Lo" userId="f5f2298a6b76f539" providerId="LiveId" clId="{D18AB0A0-F419-4C4C-AC70-8513ABA0FB5C}" dt="2021-04-30T02:50:15.992" v="1532"/>
          <ac:spMkLst>
            <pc:docMk/>
            <pc:sldMk cId="1246507284" sldId="441"/>
            <ac:spMk id="4" creationId="{CB38CBE6-63B4-44A5-993D-E01F9130D1A6}"/>
          </ac:spMkLst>
        </pc:spChg>
        <pc:spChg chg="add del">
          <ac:chgData name="ShouChih Lo" userId="f5f2298a6b76f539" providerId="LiveId" clId="{D18AB0A0-F419-4C4C-AC70-8513ABA0FB5C}" dt="2021-04-30T02:51:22.428" v="1606"/>
          <ac:spMkLst>
            <pc:docMk/>
            <pc:sldMk cId="1246507284" sldId="441"/>
            <ac:spMk id="5" creationId="{974B6E6C-C458-4301-9EEE-8E280187E18C}"/>
          </ac:spMkLst>
        </pc:spChg>
      </pc:sldChg>
      <pc:sldChg chg="modSp new mod">
        <pc:chgData name="ShouChih Lo" userId="f5f2298a6b76f539" providerId="LiveId" clId="{D18AB0A0-F419-4C4C-AC70-8513ABA0FB5C}" dt="2021-04-30T02:54:22.631" v="1755" actId="20577"/>
        <pc:sldMkLst>
          <pc:docMk/>
          <pc:sldMk cId="3721902144" sldId="442"/>
        </pc:sldMkLst>
        <pc:spChg chg="mod">
          <ac:chgData name="ShouChih Lo" userId="f5f2298a6b76f539" providerId="LiveId" clId="{D18AB0A0-F419-4C4C-AC70-8513ABA0FB5C}" dt="2021-04-30T02:54:22.631" v="1755" actId="20577"/>
          <ac:spMkLst>
            <pc:docMk/>
            <pc:sldMk cId="3721902144" sldId="442"/>
            <ac:spMk id="2" creationId="{C13F6EA3-D35E-4397-B36E-288C39C511C6}"/>
          </ac:spMkLst>
        </pc:spChg>
      </pc:sldChg>
    </pc:docChg>
  </pc:docChgLst>
  <pc:docChgLst>
    <pc:chgData name="ShouChih Lo" userId="f5f2298a6b76f539" providerId="LiveId" clId="{C4DA31E3-D25E-4B6E-B933-B07466828665}"/>
    <pc:docChg chg="undo custSel addSld modSld">
      <pc:chgData name="ShouChih Lo" userId="f5f2298a6b76f539" providerId="LiveId" clId="{C4DA31E3-D25E-4B6E-B933-B07466828665}" dt="2021-05-05T08:13:54.677" v="1231" actId="20577"/>
      <pc:docMkLst>
        <pc:docMk/>
      </pc:docMkLst>
      <pc:sldChg chg="modSp add">
        <pc:chgData name="ShouChih Lo" userId="f5f2298a6b76f539" providerId="LiveId" clId="{C4DA31E3-D25E-4B6E-B933-B07466828665}" dt="2021-04-27T07:24:28.564" v="699" actId="5793"/>
        <pc:sldMkLst>
          <pc:docMk/>
          <pc:sldMk cId="2166148186" sldId="295"/>
        </pc:sldMkLst>
        <pc:spChg chg="mod">
          <ac:chgData name="ShouChih Lo" userId="f5f2298a6b76f539" providerId="LiveId" clId="{C4DA31E3-D25E-4B6E-B933-B07466828665}" dt="2021-04-27T07:24:28.564" v="699" actId="5793"/>
          <ac:spMkLst>
            <pc:docMk/>
            <pc:sldMk cId="2166148186" sldId="295"/>
            <ac:spMk id="3" creationId="{F85350DA-A7B3-49D5-9EEB-99DD5AF4E20E}"/>
          </ac:spMkLst>
        </pc:spChg>
      </pc:sldChg>
      <pc:sldChg chg="modSp">
        <pc:chgData name="ShouChih Lo" userId="f5f2298a6b76f539" providerId="LiveId" clId="{C4DA31E3-D25E-4B6E-B933-B07466828665}" dt="2021-04-28T08:08:03.180" v="1186" actId="1076"/>
        <pc:sldMkLst>
          <pc:docMk/>
          <pc:sldMk cId="3261399484" sldId="380"/>
        </pc:sldMkLst>
        <pc:spChg chg="mod">
          <ac:chgData name="ShouChih Lo" userId="f5f2298a6b76f539" providerId="LiveId" clId="{C4DA31E3-D25E-4B6E-B933-B07466828665}" dt="2021-04-28T08:07:45.227" v="1185" actId="255"/>
          <ac:spMkLst>
            <pc:docMk/>
            <pc:sldMk cId="3261399484" sldId="380"/>
            <ac:spMk id="5" creationId="{B25853C1-C777-4B95-A625-623E1FFD91B4}"/>
          </ac:spMkLst>
        </pc:spChg>
        <pc:picChg chg="mod">
          <ac:chgData name="ShouChih Lo" userId="f5f2298a6b76f539" providerId="LiveId" clId="{C4DA31E3-D25E-4B6E-B933-B07466828665}" dt="2021-04-28T08:08:03.180" v="1186" actId="1076"/>
          <ac:picMkLst>
            <pc:docMk/>
            <pc:sldMk cId="3261399484" sldId="380"/>
            <ac:picMk id="4" creationId="{37288649-4646-41DC-A82E-637F3900CF94}"/>
          </ac:picMkLst>
        </pc:picChg>
      </pc:sldChg>
      <pc:sldChg chg="modSp">
        <pc:chgData name="ShouChih Lo" userId="f5f2298a6b76f539" providerId="LiveId" clId="{C4DA31E3-D25E-4B6E-B933-B07466828665}" dt="2021-04-28T08:08:25.253" v="1189" actId="1076"/>
        <pc:sldMkLst>
          <pc:docMk/>
          <pc:sldMk cId="1174727913" sldId="381"/>
        </pc:sldMkLst>
        <pc:spChg chg="mod">
          <ac:chgData name="ShouChih Lo" userId="f5f2298a6b76f539" providerId="LiveId" clId="{C4DA31E3-D25E-4B6E-B933-B07466828665}" dt="2021-04-28T08:08:25.253" v="1189" actId="1076"/>
          <ac:spMkLst>
            <pc:docMk/>
            <pc:sldMk cId="1174727913" sldId="381"/>
            <ac:spMk id="4" creationId="{4D542514-AF58-4971-A044-EC25657DAF14}"/>
          </ac:spMkLst>
        </pc:spChg>
      </pc:sldChg>
      <pc:sldChg chg="modSp">
        <pc:chgData name="ShouChih Lo" userId="f5f2298a6b76f539" providerId="LiveId" clId="{C4DA31E3-D25E-4B6E-B933-B07466828665}" dt="2021-04-27T08:02:51.689" v="868"/>
        <pc:sldMkLst>
          <pc:docMk/>
          <pc:sldMk cId="2343587892" sldId="389"/>
        </pc:sldMkLst>
        <pc:spChg chg="mod">
          <ac:chgData name="ShouChih Lo" userId="f5f2298a6b76f539" providerId="LiveId" clId="{C4DA31E3-D25E-4B6E-B933-B07466828665}" dt="2021-04-27T08:02:51.689" v="868"/>
          <ac:spMkLst>
            <pc:docMk/>
            <pc:sldMk cId="2343587892" sldId="389"/>
            <ac:spMk id="3" creationId="{334B40BE-5AA1-4B70-B341-C1955D10688F}"/>
          </ac:spMkLst>
        </pc:spChg>
      </pc:sldChg>
      <pc:sldChg chg="modSp">
        <pc:chgData name="ShouChih Lo" userId="f5f2298a6b76f539" providerId="LiveId" clId="{C4DA31E3-D25E-4B6E-B933-B07466828665}" dt="2021-04-28T08:11:50.103" v="1198" actId="6549"/>
        <pc:sldMkLst>
          <pc:docMk/>
          <pc:sldMk cId="3812797922" sldId="425"/>
        </pc:sldMkLst>
        <pc:spChg chg="mod">
          <ac:chgData name="ShouChih Lo" userId="f5f2298a6b76f539" providerId="LiveId" clId="{C4DA31E3-D25E-4B6E-B933-B07466828665}" dt="2021-04-28T08:11:50.103" v="1198" actId="6549"/>
          <ac:spMkLst>
            <pc:docMk/>
            <pc:sldMk cId="3812797922" sldId="425"/>
            <ac:spMk id="3" creationId="{66C6052B-5F0E-4E10-9B31-930F3C1D8F96}"/>
          </ac:spMkLst>
        </pc:spChg>
      </pc:sldChg>
      <pc:sldChg chg="modSp modNotesTx">
        <pc:chgData name="ShouChih Lo" userId="f5f2298a6b76f539" providerId="LiveId" clId="{C4DA31E3-D25E-4B6E-B933-B07466828665}" dt="2021-04-22T03:52:09.578" v="98" actId="20577"/>
        <pc:sldMkLst>
          <pc:docMk/>
          <pc:sldMk cId="266385064" sldId="427"/>
        </pc:sldMkLst>
        <pc:spChg chg="mod">
          <ac:chgData name="ShouChih Lo" userId="f5f2298a6b76f539" providerId="LiveId" clId="{C4DA31E3-D25E-4B6E-B933-B07466828665}" dt="2021-04-22T03:01:38.495" v="42" actId="1076"/>
          <ac:spMkLst>
            <pc:docMk/>
            <pc:sldMk cId="266385064" sldId="427"/>
            <ac:spMk id="4" creationId="{FA0111C9-E33A-4CA5-8BBF-2A59FACDE0E0}"/>
          </ac:spMkLst>
        </pc:spChg>
      </pc:sldChg>
      <pc:sldChg chg="modSp modNotesTx">
        <pc:chgData name="ShouChih Lo" userId="f5f2298a6b76f539" providerId="LiveId" clId="{C4DA31E3-D25E-4B6E-B933-B07466828665}" dt="2021-04-28T08:11:23.432" v="1197" actId="1076"/>
        <pc:sldMkLst>
          <pc:docMk/>
          <pc:sldMk cId="4237503559" sldId="428"/>
        </pc:sldMkLst>
        <pc:spChg chg="mod">
          <ac:chgData name="ShouChih Lo" userId="f5f2298a6b76f539" providerId="LiveId" clId="{C4DA31E3-D25E-4B6E-B933-B07466828665}" dt="2021-04-28T08:11:23.432" v="1197" actId="1076"/>
          <ac:spMkLst>
            <pc:docMk/>
            <pc:sldMk cId="4237503559" sldId="428"/>
            <ac:spMk id="4" creationId="{CDEC08CF-E4AC-474C-AFC8-65A6A0812DB2}"/>
          </ac:spMkLst>
        </pc:spChg>
      </pc:sldChg>
      <pc:sldChg chg="modSp">
        <pc:chgData name="ShouChih Lo" userId="f5f2298a6b76f539" providerId="LiveId" clId="{C4DA31E3-D25E-4B6E-B933-B07466828665}" dt="2021-04-28T08:10:21.838" v="1195" actId="1076"/>
        <pc:sldMkLst>
          <pc:docMk/>
          <pc:sldMk cId="1789798315" sldId="429"/>
        </pc:sldMkLst>
        <pc:spChg chg="mod">
          <ac:chgData name="ShouChih Lo" userId="f5f2298a6b76f539" providerId="LiveId" clId="{C4DA31E3-D25E-4B6E-B933-B07466828665}" dt="2021-04-28T08:10:21.838" v="1195" actId="1076"/>
          <ac:spMkLst>
            <pc:docMk/>
            <pc:sldMk cId="1789798315" sldId="429"/>
            <ac:spMk id="4" creationId="{3CBEC117-4F5E-447D-8A9F-CB23BB1F143F}"/>
          </ac:spMkLst>
        </pc:spChg>
      </pc:sldChg>
      <pc:sldChg chg="modSp">
        <pc:chgData name="ShouChih Lo" userId="f5f2298a6b76f539" providerId="LiveId" clId="{C4DA31E3-D25E-4B6E-B933-B07466828665}" dt="2021-04-22T07:03:52.607" v="235" actId="14100"/>
        <pc:sldMkLst>
          <pc:docMk/>
          <pc:sldMk cId="1471589329" sldId="431"/>
        </pc:sldMkLst>
        <pc:spChg chg="mod">
          <ac:chgData name="ShouChih Lo" userId="f5f2298a6b76f539" providerId="LiveId" clId="{C4DA31E3-D25E-4B6E-B933-B07466828665}" dt="2021-04-22T07:03:52.607" v="235" actId="14100"/>
          <ac:spMkLst>
            <pc:docMk/>
            <pc:sldMk cId="1471589329" sldId="431"/>
            <ac:spMk id="4" creationId="{360C6058-FE6B-4333-A84C-D3338FBD291B}"/>
          </ac:spMkLst>
        </pc:spChg>
      </pc:sldChg>
      <pc:sldChg chg="addSp delSp modSp add">
        <pc:chgData name="ShouChih Lo" userId="f5f2298a6b76f539" providerId="LiveId" clId="{C4DA31E3-D25E-4B6E-B933-B07466828665}" dt="2021-04-28T08:12:55.423" v="1203" actId="1076"/>
        <pc:sldMkLst>
          <pc:docMk/>
          <pc:sldMk cId="2425176706" sldId="433"/>
        </pc:sldMkLst>
        <pc:spChg chg="mod">
          <ac:chgData name="ShouChih Lo" userId="f5f2298a6b76f539" providerId="LiveId" clId="{C4DA31E3-D25E-4B6E-B933-B07466828665}" dt="2021-04-22T07:32:18.970" v="259" actId="20577"/>
          <ac:spMkLst>
            <pc:docMk/>
            <pc:sldMk cId="2425176706" sldId="433"/>
            <ac:spMk id="2" creationId="{C1CEE3E7-7A3C-489D-AEBB-E5A7E8919AD3}"/>
          </ac:spMkLst>
        </pc:spChg>
        <pc:spChg chg="del">
          <ac:chgData name="ShouChih Lo" userId="f5f2298a6b76f539" providerId="LiveId" clId="{C4DA31E3-D25E-4B6E-B933-B07466828665}" dt="2021-04-22T07:45:12.654" v="279" actId="478"/>
          <ac:spMkLst>
            <pc:docMk/>
            <pc:sldMk cId="2425176706" sldId="433"/>
            <ac:spMk id="3" creationId="{EE061409-76B5-44BF-AF3F-5CD8A2A15C65}"/>
          </ac:spMkLst>
        </pc:spChg>
        <pc:spChg chg="add mod">
          <ac:chgData name="ShouChih Lo" userId="f5f2298a6b76f539" providerId="LiveId" clId="{C4DA31E3-D25E-4B6E-B933-B07466828665}" dt="2021-04-28T08:12:55.423" v="1203" actId="1076"/>
          <ac:spMkLst>
            <pc:docMk/>
            <pc:sldMk cId="2425176706" sldId="433"/>
            <ac:spMk id="4" creationId="{2A4A359E-0A56-411A-8813-B21D4BA6C917}"/>
          </ac:spMkLst>
        </pc:spChg>
      </pc:sldChg>
      <pc:sldChg chg="addSp modSp add">
        <pc:chgData name="ShouChih Lo" userId="f5f2298a6b76f539" providerId="LiveId" clId="{C4DA31E3-D25E-4B6E-B933-B07466828665}" dt="2021-05-05T08:12:48.030" v="1219" actId="20577"/>
        <pc:sldMkLst>
          <pc:docMk/>
          <pc:sldMk cId="2256161576" sldId="434"/>
        </pc:sldMkLst>
        <pc:spChg chg="mod">
          <ac:chgData name="ShouChih Lo" userId="f5f2298a6b76f539" providerId="LiveId" clId="{C4DA31E3-D25E-4B6E-B933-B07466828665}" dt="2021-04-22T07:52:51.052" v="349" actId="20577"/>
          <ac:spMkLst>
            <pc:docMk/>
            <pc:sldMk cId="2256161576" sldId="434"/>
            <ac:spMk id="2" creationId="{88C180B9-EED2-441E-9768-FA2832224EEB}"/>
          </ac:spMkLst>
        </pc:spChg>
        <pc:spChg chg="mod">
          <ac:chgData name="ShouChih Lo" userId="f5f2298a6b76f539" providerId="LiveId" clId="{C4DA31E3-D25E-4B6E-B933-B07466828665}" dt="2021-04-27T07:27:56.185" v="700"/>
          <ac:spMkLst>
            <pc:docMk/>
            <pc:sldMk cId="2256161576" sldId="434"/>
            <ac:spMk id="3" creationId="{AC33110B-8749-4DC1-A10D-C1E3D60459D9}"/>
          </ac:spMkLst>
        </pc:spChg>
        <pc:spChg chg="add mod">
          <ac:chgData name="ShouChih Lo" userId="f5f2298a6b76f539" providerId="LiveId" clId="{C4DA31E3-D25E-4B6E-B933-B07466828665}" dt="2021-04-28T08:14:20.978" v="1208" actId="1076"/>
          <ac:spMkLst>
            <pc:docMk/>
            <pc:sldMk cId="2256161576" sldId="434"/>
            <ac:spMk id="4" creationId="{C4E3CE58-CCC1-4DD7-B205-F9FFF3DA8ED7}"/>
          </ac:spMkLst>
        </pc:spChg>
        <pc:spChg chg="add mod">
          <ac:chgData name="ShouChih Lo" userId="f5f2298a6b76f539" providerId="LiveId" clId="{C4DA31E3-D25E-4B6E-B933-B07466828665}" dt="2021-04-28T08:14:31.090" v="1211" actId="1076"/>
          <ac:spMkLst>
            <pc:docMk/>
            <pc:sldMk cId="2256161576" sldId="434"/>
            <ac:spMk id="5" creationId="{8E46D5ED-FAD3-4BD6-8F34-3899DA520517}"/>
          </ac:spMkLst>
        </pc:spChg>
        <pc:spChg chg="add mod">
          <ac:chgData name="ShouChih Lo" userId="f5f2298a6b76f539" providerId="LiveId" clId="{C4DA31E3-D25E-4B6E-B933-B07466828665}" dt="2021-05-05T08:12:48.030" v="1219" actId="20577"/>
          <ac:spMkLst>
            <pc:docMk/>
            <pc:sldMk cId="2256161576" sldId="434"/>
            <ac:spMk id="6" creationId="{B49B658F-3914-441E-80E2-807C69DB43B6}"/>
          </ac:spMkLst>
        </pc:spChg>
      </pc:sldChg>
      <pc:sldChg chg="addSp modSp add">
        <pc:chgData name="ShouChih Lo" userId="f5f2298a6b76f539" providerId="LiveId" clId="{C4DA31E3-D25E-4B6E-B933-B07466828665}" dt="2021-04-28T08:13:24.381" v="1205" actId="255"/>
        <pc:sldMkLst>
          <pc:docMk/>
          <pc:sldMk cId="1376065603" sldId="435"/>
        </pc:sldMkLst>
        <pc:spChg chg="mod">
          <ac:chgData name="ShouChih Lo" userId="f5f2298a6b76f539" providerId="LiveId" clId="{C4DA31E3-D25E-4B6E-B933-B07466828665}" dt="2021-04-22T07:46:40.256" v="326"/>
          <ac:spMkLst>
            <pc:docMk/>
            <pc:sldMk cId="1376065603" sldId="435"/>
            <ac:spMk id="2" creationId="{6DAEBD79-C2DD-4D1E-94F7-DD9095C7BA62}"/>
          </ac:spMkLst>
        </pc:spChg>
        <pc:spChg chg="mod">
          <ac:chgData name="ShouChih Lo" userId="f5f2298a6b76f539" providerId="LiveId" clId="{C4DA31E3-D25E-4B6E-B933-B07466828665}" dt="2021-04-22T07:46:45.094" v="339" actId="20577"/>
          <ac:spMkLst>
            <pc:docMk/>
            <pc:sldMk cId="1376065603" sldId="435"/>
            <ac:spMk id="3" creationId="{87A195E8-C01C-4E07-B116-6201D1D5882C}"/>
          </ac:spMkLst>
        </pc:spChg>
        <pc:spChg chg="add mod">
          <ac:chgData name="ShouChih Lo" userId="f5f2298a6b76f539" providerId="LiveId" clId="{C4DA31E3-D25E-4B6E-B933-B07466828665}" dt="2021-04-28T08:13:24.381" v="1205" actId="255"/>
          <ac:spMkLst>
            <pc:docMk/>
            <pc:sldMk cId="1376065603" sldId="435"/>
            <ac:spMk id="4" creationId="{57D76120-85A8-4204-946F-66AEA98FCD4D}"/>
          </ac:spMkLst>
        </pc:spChg>
        <pc:spChg chg="add mod">
          <ac:chgData name="ShouChih Lo" userId="f5f2298a6b76f539" providerId="LiveId" clId="{C4DA31E3-D25E-4B6E-B933-B07466828665}" dt="2021-04-22T07:47:57.299" v="347" actId="1076"/>
          <ac:spMkLst>
            <pc:docMk/>
            <pc:sldMk cId="1376065603" sldId="435"/>
            <ac:spMk id="5" creationId="{F0293562-0DD9-458F-8A64-E7BB2F530E6F}"/>
          </ac:spMkLst>
        </pc:spChg>
      </pc:sldChg>
      <pc:sldChg chg="addSp delSp modSp add">
        <pc:chgData name="ShouChih Lo" userId="f5f2298a6b76f539" providerId="LiveId" clId="{C4DA31E3-D25E-4B6E-B933-B07466828665}" dt="2021-05-05T08:13:54.677" v="1231" actId="20577"/>
        <pc:sldMkLst>
          <pc:docMk/>
          <pc:sldMk cId="1909528876" sldId="436"/>
        </pc:sldMkLst>
        <pc:spChg chg="mod">
          <ac:chgData name="ShouChih Lo" userId="f5f2298a6b76f539" providerId="LiveId" clId="{C4DA31E3-D25E-4B6E-B933-B07466828665}" dt="2021-04-22T07:58:25.136" v="545"/>
          <ac:spMkLst>
            <pc:docMk/>
            <pc:sldMk cId="1909528876" sldId="436"/>
            <ac:spMk id="2" creationId="{B491E209-E9FA-44D1-B29F-A64E4259F229}"/>
          </ac:spMkLst>
        </pc:spChg>
        <pc:spChg chg="del">
          <ac:chgData name="ShouChih Lo" userId="f5f2298a6b76f539" providerId="LiveId" clId="{C4DA31E3-D25E-4B6E-B933-B07466828665}" dt="2021-04-22T07:58:54.553" v="546" actId="478"/>
          <ac:spMkLst>
            <pc:docMk/>
            <pc:sldMk cId="1909528876" sldId="436"/>
            <ac:spMk id="3" creationId="{9345DF59-A308-4D68-BD13-750B77485A40}"/>
          </ac:spMkLst>
        </pc:spChg>
        <pc:spChg chg="add mod">
          <ac:chgData name="ShouChih Lo" userId="f5f2298a6b76f539" providerId="LiveId" clId="{C4DA31E3-D25E-4B6E-B933-B07466828665}" dt="2021-04-28T08:14:39.591" v="1213" actId="255"/>
          <ac:spMkLst>
            <pc:docMk/>
            <pc:sldMk cId="1909528876" sldId="436"/>
            <ac:spMk id="4" creationId="{4E52032A-FFDD-43DE-BABC-D20ACB61B290}"/>
          </ac:spMkLst>
        </pc:spChg>
        <pc:spChg chg="add mod">
          <ac:chgData name="ShouChih Lo" userId="f5f2298a6b76f539" providerId="LiveId" clId="{C4DA31E3-D25E-4B6E-B933-B07466828665}" dt="2021-05-05T08:13:54.677" v="1231" actId="20577"/>
          <ac:spMkLst>
            <pc:docMk/>
            <pc:sldMk cId="1909528876" sldId="436"/>
            <ac:spMk id="5" creationId="{80EB0D22-9B1C-44D6-9263-780A468EFBCE}"/>
          </ac:spMkLst>
        </pc:spChg>
        <pc:spChg chg="add mod">
          <ac:chgData name="ShouChih Lo" userId="f5f2298a6b76f539" providerId="LiveId" clId="{C4DA31E3-D25E-4B6E-B933-B07466828665}" dt="2021-04-22T08:15:31.242" v="696" actId="255"/>
          <ac:spMkLst>
            <pc:docMk/>
            <pc:sldMk cId="1909528876" sldId="436"/>
            <ac:spMk id="6" creationId="{630ECB8A-E425-40B2-ACB6-BB0F2BBC391C}"/>
          </ac:spMkLst>
        </pc:spChg>
      </pc:sldChg>
      <pc:sldChg chg="modSp">
        <pc:chgData name="ShouChih Lo" userId="f5f2298a6b76f539" providerId="LiveId" clId="{C4DA31E3-D25E-4B6E-B933-B07466828665}" dt="2021-04-28T08:09:35.135" v="1190" actId="115"/>
        <pc:sldMkLst>
          <pc:docMk/>
          <pc:sldMk cId="2937852371" sldId="437"/>
        </pc:sldMkLst>
        <pc:spChg chg="mod">
          <ac:chgData name="ShouChih Lo" userId="f5f2298a6b76f539" providerId="LiveId" clId="{C4DA31E3-D25E-4B6E-B933-B07466828665}" dt="2021-04-28T08:09:35.135" v="1190" actId="115"/>
          <ac:spMkLst>
            <pc:docMk/>
            <pc:sldMk cId="2937852371" sldId="437"/>
            <ac:spMk id="7" creationId="{1BDFFCC1-D327-4F37-AF96-A34F5620103C}"/>
          </ac:spMkLst>
        </pc:spChg>
      </pc:sldChg>
      <pc:sldChg chg="modSp add">
        <pc:chgData name="ShouChih Lo" userId="f5f2298a6b76f539" providerId="LiveId" clId="{C4DA31E3-D25E-4B6E-B933-B07466828665}" dt="2021-04-27T08:12:12.991" v="1180" actId="20577"/>
        <pc:sldMkLst>
          <pc:docMk/>
          <pc:sldMk cId="1437702910" sldId="439"/>
        </pc:sldMkLst>
        <pc:spChg chg="mod">
          <ac:chgData name="ShouChih Lo" userId="f5f2298a6b76f539" providerId="LiveId" clId="{C4DA31E3-D25E-4B6E-B933-B07466828665}" dt="2021-04-27T08:01:36.035" v="752" actId="20577"/>
          <ac:spMkLst>
            <pc:docMk/>
            <pc:sldMk cId="1437702910" sldId="439"/>
            <ac:spMk id="2" creationId="{0F5C753D-2ED6-420B-85C2-9CF828E8BD10}"/>
          </ac:spMkLst>
        </pc:spChg>
        <pc:spChg chg="mod">
          <ac:chgData name="ShouChih Lo" userId="f5f2298a6b76f539" providerId="LiveId" clId="{C4DA31E3-D25E-4B6E-B933-B07466828665}" dt="2021-04-27T08:12:12.991" v="1180" actId="20577"/>
          <ac:spMkLst>
            <pc:docMk/>
            <pc:sldMk cId="1437702910" sldId="439"/>
            <ac:spMk id="3" creationId="{6CB3876C-91F0-4F8B-992B-D62A6F88CA26}"/>
          </ac:spMkLst>
        </pc:spChg>
      </pc:sldChg>
      <pc:sldChg chg="addSp delSp modSp add">
        <pc:chgData name="ShouChih Lo" userId="f5f2298a6b76f539" providerId="LiveId" clId="{C4DA31E3-D25E-4B6E-B933-B07466828665}" dt="2021-04-27T08:10:25.275" v="992" actId="1076"/>
        <pc:sldMkLst>
          <pc:docMk/>
          <pc:sldMk cId="2684241201" sldId="440"/>
        </pc:sldMkLst>
        <pc:spChg chg="del mod">
          <ac:chgData name="ShouChih Lo" userId="f5f2298a6b76f539" providerId="LiveId" clId="{C4DA31E3-D25E-4B6E-B933-B07466828665}" dt="2021-04-27T08:08:46.939" v="969" actId="478"/>
          <ac:spMkLst>
            <pc:docMk/>
            <pc:sldMk cId="2684241201" sldId="440"/>
            <ac:spMk id="3" creationId="{6CB3876C-91F0-4F8B-992B-D62A6F88CA26}"/>
          </ac:spMkLst>
        </pc:spChg>
        <pc:spChg chg="add del mod">
          <ac:chgData name="ShouChih Lo" userId="f5f2298a6b76f539" providerId="LiveId" clId="{C4DA31E3-D25E-4B6E-B933-B07466828665}" dt="2021-04-27T08:08:50.768" v="970" actId="478"/>
          <ac:spMkLst>
            <pc:docMk/>
            <pc:sldMk cId="2684241201" sldId="440"/>
            <ac:spMk id="5" creationId="{9EA88446-16EA-4C8B-972C-6FCF66BD09B9}"/>
          </ac:spMkLst>
        </pc:spChg>
        <pc:spChg chg="add del mod">
          <ac:chgData name="ShouChih Lo" userId="f5f2298a6b76f539" providerId="LiveId" clId="{C4DA31E3-D25E-4B6E-B933-B07466828665}" dt="2021-04-27T08:09:52.060" v="983" actId="478"/>
          <ac:spMkLst>
            <pc:docMk/>
            <pc:sldMk cId="2684241201" sldId="440"/>
            <ac:spMk id="6" creationId="{B064E581-E95B-4F26-A9F5-08979FF1D327}"/>
          </ac:spMkLst>
        </pc:spChg>
        <pc:spChg chg="add mod">
          <ac:chgData name="ShouChih Lo" userId="f5f2298a6b76f539" providerId="LiveId" clId="{C4DA31E3-D25E-4B6E-B933-B07466828665}" dt="2021-04-27T08:10:25.275" v="992" actId="1076"/>
          <ac:spMkLst>
            <pc:docMk/>
            <pc:sldMk cId="2684241201" sldId="440"/>
            <ac:spMk id="7" creationId="{BC26375F-F1D5-4CEF-8A9B-6A616B4E5964}"/>
          </ac:spMkLst>
        </pc:spChg>
        <pc:spChg chg="add mod">
          <ac:chgData name="ShouChih Lo" userId="f5f2298a6b76f539" providerId="LiveId" clId="{C4DA31E3-D25E-4B6E-B933-B07466828665}" dt="2021-04-27T08:10:22.172" v="991" actId="1076"/>
          <ac:spMkLst>
            <pc:docMk/>
            <pc:sldMk cId="2684241201" sldId="440"/>
            <ac:spMk id="8" creationId="{E3986A33-67F9-441C-BF1F-D24D2A4D93D0}"/>
          </ac:spMkLst>
        </pc:spChg>
      </pc:sldChg>
      <pc:sldChg chg="modSp">
        <pc:chgData name="ShouChih Lo" userId="f5f2298a6b76f539" providerId="LiveId" clId="{C4DA31E3-D25E-4B6E-B933-B07466828665}" dt="2021-04-30T06:04:30.419" v="1216" actId="20577"/>
        <pc:sldMkLst>
          <pc:docMk/>
          <pc:sldMk cId="3721902144" sldId="442"/>
        </pc:sldMkLst>
        <pc:spChg chg="mod">
          <ac:chgData name="ShouChih Lo" userId="f5f2298a6b76f539" providerId="LiveId" clId="{C4DA31E3-D25E-4B6E-B933-B07466828665}" dt="2021-04-30T06:04:30.419" v="1216" actId="20577"/>
          <ac:spMkLst>
            <pc:docMk/>
            <pc:sldMk cId="3721902144" sldId="442"/>
            <ac:spMk id="3" creationId="{0D9ECC6E-8F2B-4A01-A383-C86DF1BBD20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94A4E-8907-4469-896B-C57BD2CDAA1F}" type="datetimeFigureOut">
              <a:rPr lang="zh-TW" altLang="en-US" smtClean="0"/>
              <a:t>2021/5/10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165ED-987F-4D60-901C-805A68ED82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569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applicationContext</a:t>
            </a:r>
            <a:r>
              <a:rPr lang="en-US" altLang="zh-TW" dirty="0"/>
              <a:t>: </a:t>
            </a:r>
            <a:r>
              <a:rPr lang="en-US" altLang="zh-TW" dirty="0" err="1"/>
              <a:t>getApplicationContext</a:t>
            </a:r>
            <a:r>
              <a:rPr lang="en-US" altLang="zh-TW" dirty="0"/>
              <a:t>  //used in the activity only</a:t>
            </a:r>
          </a:p>
          <a:p>
            <a:r>
              <a:rPr lang="en-US" altLang="zh-TW" dirty="0"/>
              <a:t>context: </a:t>
            </a:r>
            <a:r>
              <a:rPr lang="en-US" altLang="zh-TW" dirty="0" err="1"/>
              <a:t>getContext</a:t>
            </a:r>
            <a:r>
              <a:rPr lang="en-US" altLang="zh-TW" dirty="0"/>
              <a:t>  //the context  this fragment is currently associated with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65ED-987F-4D60-901C-805A68ED82E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771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Viewholder</a:t>
            </a:r>
            <a:r>
              <a:rPr lang="en-US" altLang="zh-TW" dirty="0"/>
              <a:t> holds the binding to the 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Inner class can access the members of its outer class (not necessary in </a:t>
            </a:r>
            <a:r>
              <a:rPr lang="en-US" altLang="zh-TW"/>
              <a:t>the project)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65ED-987F-4D60-901C-805A68ED82EA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7514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Update any views that have bind expressions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65ED-987F-4D60-901C-805A68ED82EA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166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65ED-987F-4D60-901C-805A68ED82EA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843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altLang="zh-TW" dirty="0"/>
              <a:t>implementation </a:t>
            </a:r>
            <a:r>
              <a:rPr lang="en-GB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'androidx.lifecycle:lifecycle-viewmodel-ktx:2.3.1’</a:t>
            </a:r>
          </a:p>
          <a:p>
            <a:r>
              <a:rPr lang="en-GB" altLang="zh-TW"/>
              <a:t>implementation </a:t>
            </a:r>
            <a:r>
              <a:rPr lang="en-GB" altLang="zh-TW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'androidx.lifecycle:lifecycle-livedata-ktx:2.3.1'</a:t>
            </a:r>
            <a:br>
              <a:rPr lang="en-GB" altLang="zh-TW" dirty="0"/>
            </a:b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65ED-987F-4D60-901C-805A68ED82EA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910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View: any view on the layout  or layout itself that the </a:t>
            </a:r>
            <a:r>
              <a:rPr lang="en-US" altLang="zh-TW" dirty="0" err="1"/>
              <a:t>snackbar</a:t>
            </a:r>
            <a:r>
              <a:rPr lang="en-US" altLang="zh-TW" dirty="0"/>
              <a:t> will be presented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65ED-987F-4D60-901C-805A68ED82E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083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65ED-987F-4D60-901C-805A68ED82E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521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Using view binding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65ED-987F-4D60-901C-805A68ED82EA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1350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 err="1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android.R.layout.simple_spinner_dropdown_item</a:t>
            </a:r>
            <a:r>
              <a:rPr lang="en-US" altLang="zh-TW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  //item name with a radio button??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65ED-987F-4D60-901C-805A68ED82EA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4732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RecyclerView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IBM Plex Serif"/>
              </a:rPr>
              <a:t> recycles </a:t>
            </a:r>
            <a:r>
              <a:rPr lang="en-US" altLang="zh-TW" dirty="0" err="1"/>
              <a:t>ViewHolders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IBM Plex Serif"/>
              </a:rPr>
              <a:t> that move offscreen and populates them with new data, ready to be shown at the bottom of the list.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65ED-987F-4D60-901C-805A68ED82EA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167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//add dependency automatically</a:t>
            </a:r>
          </a:p>
          <a:p>
            <a:r>
              <a:rPr lang="en-US" altLang="zh-TW" dirty="0"/>
              <a:t>implementation 'androidx.recyclerview:recyclerview:1.2.0'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65ED-987F-4D60-901C-805A68ED82E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600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itemView</a:t>
            </a:r>
            <a:r>
              <a:rPr lang="en-US" altLang="zh-TW" dirty="0"/>
              <a:t>: view item that is held by the </a:t>
            </a:r>
            <a:r>
              <a:rPr lang="en-US" altLang="zh-TW" dirty="0" err="1"/>
              <a:t>viewHolder</a:t>
            </a:r>
            <a:endParaRPr lang="en-US" altLang="zh-TW" dirty="0"/>
          </a:p>
          <a:p>
            <a:r>
              <a:rPr kumimoji="0" lang="zh-TW" altLang="zh-TW" sz="12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adapterPositio</a:t>
            </a:r>
            <a:r>
              <a:rPr kumimoji="0" lang="en-US" altLang="zh-TW" sz="12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 is </a:t>
            </a:r>
            <a:r>
              <a:rPr lang="en-US" altLang="zh-TW" b="0" i="0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deprecated after 1.2.0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65ED-987F-4D60-901C-805A68ED82EA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156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Default setter: </a:t>
            </a:r>
            <a:r>
              <a:rPr lang="en-US" altLang="zh-TW" dirty="0" err="1"/>
              <a:t>setImageResource</a:t>
            </a:r>
            <a:r>
              <a:rPr lang="en-US" altLang="zh-TW" dirty="0"/>
              <a:t>()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65ED-987F-4D60-901C-805A68ED82EA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925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2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61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6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u"/>
              <a:defRPr sz="2400"/>
            </a:lvl1pPr>
            <a:lvl2pPr>
              <a:defRPr sz="2400"/>
            </a:lvl2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28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07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2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1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87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3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82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597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55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slide" Target="slide10.xml"/><Relationship Id="rId7" Type="http://schemas.openxmlformats.org/officeDocument/2006/relationships/slide" Target="slide52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2.xml"/><Relationship Id="rId4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6034E7-FE3B-4999-88B8-686763682D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Android Widgets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8A4F478-EE45-477C-B02A-4767991AC1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Shou-Chih Lo</a:t>
            </a:r>
          </a:p>
          <a:p>
            <a:r>
              <a:rPr lang="en-US" altLang="zh-TW" dirty="0"/>
              <a:t>National dong </a:t>
            </a:r>
            <a:r>
              <a:rPr lang="en-US" altLang="zh-TW" dirty="0" err="1"/>
              <a:t>hwa</a:t>
            </a:r>
            <a:r>
              <a:rPr lang="en-US" altLang="zh-TW" dirty="0"/>
              <a:t> university</a:t>
            </a:r>
          </a:p>
          <a:p>
            <a:r>
              <a:rPr lang="en-US" altLang="zh-TW" dirty="0"/>
              <a:t>2021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0809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1E6AF9-2D84-4B11-850E-E1D4E2F0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Toast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542B47-0597-4DF6-9E88-C08D36BDE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 Pop over a view containing a quick little message for the user</a:t>
            </a:r>
          </a:p>
          <a:p>
            <a:endParaRPr lang="zh-TW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0B19B1-D3F8-4247-8299-DD4610A6D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6979" y="2495505"/>
            <a:ext cx="6927924" cy="1538883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Arial Unicode MS" panose="020B0604020202020204" pitchFamily="34" charset="-120"/>
                <a:ea typeface="Roboto Mono"/>
              </a:rPr>
              <a:t>val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 text =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Arial Unicode MS" panose="020B0604020202020204" pitchFamily="34" charset="-120"/>
                <a:ea typeface="Roboto Mono"/>
              </a:rPr>
              <a:t>"Hello toast!"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</a:b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Arial Unicode MS" panose="020B0604020202020204" pitchFamily="34" charset="-120"/>
                <a:ea typeface="Roboto Mono"/>
              </a:rPr>
              <a:t>val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 duration =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Arial Unicode MS" panose="020B0604020202020204" pitchFamily="34" charset="-120"/>
                <a:ea typeface="Roboto Mono"/>
              </a:rPr>
              <a:t>Toast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.LENGTH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Arial Unicode MS" panose="020B0604020202020204" pitchFamily="34" charset="-120"/>
                <a:ea typeface="Roboto Mono"/>
              </a:rPr>
              <a:t>_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SHORT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</a:b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</a:b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Arial Unicode MS" panose="020B0604020202020204" pitchFamily="34" charset="-120"/>
                <a:ea typeface="Roboto Mono"/>
              </a:rPr>
              <a:t>val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 toast =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Arial Unicode MS" panose="020B0604020202020204" pitchFamily="34" charset="-120"/>
                <a:ea typeface="Roboto Mono"/>
              </a:rPr>
              <a:t>Toast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.makeText(applicationContext, text, duration)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</a:b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toast.show()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DC54B98-CC24-4AA5-B1A0-FA08ED7B6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6979" y="5149919"/>
            <a:ext cx="6755803" cy="307777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Arial Unicode MS" panose="020B0604020202020204" pitchFamily="34" charset="-120"/>
                <a:ea typeface="Roboto Mono"/>
              </a:rPr>
              <a:t>Toast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.makeText(applicationContext, text, duration)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.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show()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6C17FAE-4D06-4871-8B6B-FCBA2D6E5195}"/>
              </a:ext>
            </a:extLst>
          </p:cNvPr>
          <p:cNvSpPr txBox="1"/>
          <p:nvPr/>
        </p:nvSpPr>
        <p:spPr>
          <a:xfrm>
            <a:off x="1280159" y="4438265"/>
            <a:ext cx="4050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Or, using chaining method calls</a:t>
            </a:r>
            <a:endParaRPr lang="zh-TW" altLang="en-US" sz="2400" dirty="0"/>
          </a:p>
        </p:txBody>
      </p:sp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B27DD8B8-96C4-410D-BD85-CE67F8A11A2B}"/>
              </a:ext>
            </a:extLst>
          </p:cNvPr>
          <p:cNvSpPr/>
          <p:nvPr/>
        </p:nvSpPr>
        <p:spPr>
          <a:xfrm>
            <a:off x="8432650" y="2790298"/>
            <a:ext cx="3506994" cy="491490"/>
          </a:xfrm>
          <a:prstGeom prst="wedgeRectCallout">
            <a:avLst>
              <a:gd name="adj1" fmla="val -47131"/>
              <a:gd name="adj2" fmla="val 7390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(or) Use “this”, in an activity</a:t>
            </a:r>
            <a:endParaRPr lang="zh-TW" altLang="en-US" sz="2000" dirty="0"/>
          </a:p>
        </p:txBody>
      </p:sp>
      <p:sp>
        <p:nvSpPr>
          <p:cNvPr id="9" name="語音泡泡: 矩形 8">
            <a:extLst>
              <a:ext uri="{FF2B5EF4-FFF2-40B4-BE49-F238E27FC236}">
                <a16:creationId xmlns:a16="http://schemas.microsoft.com/office/drawing/2014/main" id="{4679886E-338A-497E-B14A-2CC0BA1A5F09}"/>
              </a:ext>
            </a:extLst>
          </p:cNvPr>
          <p:cNvSpPr/>
          <p:nvPr/>
        </p:nvSpPr>
        <p:spPr>
          <a:xfrm>
            <a:off x="8432650" y="3821957"/>
            <a:ext cx="3506994" cy="491490"/>
          </a:xfrm>
          <a:prstGeom prst="wedgeRectCallout">
            <a:avLst>
              <a:gd name="adj1" fmla="val -53323"/>
              <a:gd name="adj2" fmla="val -7710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Use “context”, if in a fragment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70305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CC451-123B-4E25-A4EC-ADB12EC0B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Toast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640652-F6C3-40D9-BD00-668950FBE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setGravity</a:t>
            </a:r>
            <a:r>
              <a:rPr lang="en-US" altLang="zh-TW" dirty="0"/>
              <a:t>: change the position</a:t>
            </a:r>
          </a:p>
          <a:p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8075B4C-CD84-44B8-9A98-DA2691B0E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281" y="2986921"/>
            <a:ext cx="6788077" cy="1231106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Arial Unicode MS" panose="020B0604020202020204" pitchFamily="34" charset="-120"/>
                <a:ea typeface="Roboto Mono"/>
              </a:rPr>
              <a:t>Toast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.makeText(applicationContext, text, duration)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.apply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000" dirty="0">
                <a:solidFill>
                  <a:srgbClr val="37474F"/>
                </a:solidFill>
                <a:latin typeface="Arial Unicode MS" panose="020B0604020202020204" pitchFamily="34" charset="-120"/>
                <a:ea typeface="Roboto Mono"/>
              </a:rPr>
              <a:t>    </a:t>
            </a:r>
            <a:r>
              <a:rPr lang="en-US" altLang="zh-TW" sz="2000" dirty="0" err="1">
                <a:solidFill>
                  <a:srgbClr val="37474F"/>
                </a:solidFill>
                <a:latin typeface="Arial Unicode MS" panose="020B0604020202020204" pitchFamily="34" charset="-120"/>
                <a:ea typeface="Roboto Mono"/>
              </a:rPr>
              <a:t>setGravity</a:t>
            </a:r>
            <a:r>
              <a:rPr lang="en-US" altLang="zh-TW" sz="2000" dirty="0">
                <a:solidFill>
                  <a:srgbClr val="37474F"/>
                </a:solidFill>
                <a:latin typeface="Arial Unicode MS" panose="020B0604020202020204" pitchFamily="34" charset="-120"/>
                <a:ea typeface="Roboto Mono"/>
              </a:rPr>
              <a:t>(</a:t>
            </a:r>
            <a:r>
              <a:rPr lang="en-US" altLang="zh-TW" sz="2000" dirty="0" err="1">
                <a:solidFill>
                  <a:srgbClr val="37474F"/>
                </a:solidFill>
                <a:latin typeface="Arial Unicode MS" panose="020B0604020202020204" pitchFamily="34" charset="-120"/>
                <a:ea typeface="Roboto Mono"/>
              </a:rPr>
              <a:t>Gravity.CENTER</a:t>
            </a:r>
            <a:r>
              <a:rPr lang="en-US" altLang="zh-TW" sz="2000" dirty="0">
                <a:solidFill>
                  <a:srgbClr val="37474F"/>
                </a:solidFill>
                <a:latin typeface="Arial Unicode MS" panose="020B0604020202020204" pitchFamily="34" charset="-120"/>
                <a:ea typeface="Roboto Mono"/>
              </a:rPr>
              <a:t>, 0, 0)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   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show()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37474F"/>
              </a:solidFill>
              <a:effectLst/>
              <a:latin typeface="Arial Unicode MS" panose="020B0604020202020204" pitchFamily="34" charset="-120"/>
              <a:ea typeface="Roboto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000" dirty="0">
                <a:solidFill>
                  <a:srgbClr val="37474F"/>
                </a:solidFill>
                <a:latin typeface="Arial Unicode MS" panose="020B0604020202020204" pitchFamily="34" charset="-120"/>
              </a:rPr>
              <a:t>}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語音泡泡: 矩形 4">
            <a:extLst>
              <a:ext uri="{FF2B5EF4-FFF2-40B4-BE49-F238E27FC236}">
                <a16:creationId xmlns:a16="http://schemas.microsoft.com/office/drawing/2014/main" id="{14628612-0132-4129-9AA1-5C8C2790CB6F}"/>
              </a:ext>
            </a:extLst>
          </p:cNvPr>
          <p:cNvSpPr/>
          <p:nvPr/>
        </p:nvSpPr>
        <p:spPr>
          <a:xfrm>
            <a:off x="8423237" y="3137308"/>
            <a:ext cx="3506994" cy="583384"/>
          </a:xfrm>
          <a:prstGeom prst="wedgeRectCallout">
            <a:avLst>
              <a:gd name="adj1" fmla="val -38005"/>
              <a:gd name="adj2" fmla="val 6925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Apply codes on the same object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735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99AACB-A2B8-4F9E-8983-195C2FA7B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AlertDialog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AFF2D7-F453-4D30-A040-048B3DABF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subclass of Dialog that can display one, two or three buttons</a:t>
            </a:r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A13DE-A6C8-4CF8-9552-FDE1FE01C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0709" y="2796835"/>
            <a:ext cx="6712336" cy="289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6827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B9A994-7BCE-40E8-9FBA-6212FEBCB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AlterDialog</a:t>
            </a:r>
            <a:r>
              <a:rPr lang="en-US" altLang="zh-TW" dirty="0"/>
              <a:t> Example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B6F406A-D35A-429C-AFBE-9728BC02E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99" y="2097230"/>
            <a:ext cx="7276351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fun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showAlertDialog(view: View) {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AlertDialog.Builder(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zh-TW" altLang="zh-TW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apply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setTitle(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"This is AlertDialog"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setMessage(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"Very important!"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setCancelable(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setPositiveButton(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"OK"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dialog, which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 }</a:t>
            </a:r>
            <a:b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setNegativeButton(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"CANCEL"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dialog, which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 }</a:t>
            </a:r>
            <a:b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show()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C34265-3A79-469B-9A23-51709FC56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5" t="35362" r="5878" b="38841"/>
          <a:stretch/>
        </p:blipFill>
        <p:spPr>
          <a:xfrm>
            <a:off x="7962150" y="1958008"/>
            <a:ext cx="3647661" cy="176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57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1D1E7F-F2AC-4C00-B2C9-02D8DA1C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Snackbar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D22733-4306-44C1-B219-DE45C8184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Snackbars</a:t>
            </a:r>
            <a:r>
              <a:rPr lang="en-US" altLang="zh-TW" dirty="0"/>
              <a:t> provide brief messages at the bottom of the screen</a:t>
            </a:r>
          </a:p>
          <a:p>
            <a:r>
              <a:rPr lang="en-US" altLang="zh-TW" dirty="0"/>
              <a:t>Can add interactive buttons</a:t>
            </a:r>
          </a:p>
          <a:p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F2B23B-CB7C-40A8-8E1E-C2C6072A1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37" y="3038038"/>
            <a:ext cx="10764485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fun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showSnackbar(view: View) {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Snackbar.make(view, 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"This is a snackbar messsage"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Snackbar.</a:t>
            </a:r>
            <a:r>
              <a:rPr kumimoji="0" lang="zh-TW" altLang="zh-TW" sz="20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LENGTH_SHORT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.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setAction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(“Done”) {  //omitted if not necessary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//action codes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.show()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102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D90121-0DC1-40F6-AC47-7FAB83242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CheckBox</a:t>
            </a:r>
            <a:r>
              <a:rPr lang="en-US" altLang="zh-TW" dirty="0"/>
              <a:t> and </a:t>
            </a:r>
            <a:r>
              <a:rPr lang="en-US" altLang="zh-TW" dirty="0" err="1"/>
              <a:t>RadioButton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71372F-0C67-4A0F-8E00-495075DE1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CheckBox</a:t>
            </a:r>
            <a:endParaRPr lang="en-US" altLang="zh-TW" dirty="0"/>
          </a:p>
          <a:p>
            <a:pPr lvl="1"/>
            <a:r>
              <a:rPr lang="en-US" altLang="zh-TW" dirty="0"/>
              <a:t>two-states button that can be either checked or unchecked</a:t>
            </a:r>
          </a:p>
          <a:p>
            <a:r>
              <a:rPr lang="en-US" altLang="zh-TW" dirty="0" err="1"/>
              <a:t>RadioButton</a:t>
            </a:r>
            <a:endParaRPr lang="en-US" altLang="zh-TW" dirty="0"/>
          </a:p>
          <a:p>
            <a:pPr lvl="1"/>
            <a:r>
              <a:rPr lang="en-US" altLang="zh-TW" dirty="0"/>
              <a:t>similar to </a:t>
            </a:r>
            <a:r>
              <a:rPr lang="en-US" altLang="zh-TW" dirty="0" err="1"/>
              <a:t>CheckBox</a:t>
            </a:r>
            <a:r>
              <a:rPr lang="en-US" altLang="zh-TW" dirty="0"/>
              <a:t> but  cannot be unchecked by the user once checked</a:t>
            </a:r>
          </a:p>
          <a:p>
            <a:pPr lvl="1"/>
            <a:r>
              <a:rPr lang="en-US" altLang="zh-TW" dirty="0"/>
              <a:t>normally used together in a </a:t>
            </a:r>
            <a:r>
              <a:rPr lang="en-US" altLang="zh-TW" dirty="0" err="1"/>
              <a:t>RadioGroup</a:t>
            </a:r>
            <a:r>
              <a:rPr lang="en-US" altLang="zh-TW" dirty="0"/>
              <a:t> (checking one radio button unchecks all the others)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3437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5B8B4B-C484-7F4C-A1AD-979F6C4B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CheckBox</a:t>
            </a:r>
            <a:r>
              <a:rPr lang="en-US" altLang="zh-TW" dirty="0"/>
              <a:t> and </a:t>
            </a:r>
            <a:r>
              <a:rPr lang="en-US" altLang="zh-TW" dirty="0" err="1"/>
              <a:t>RadioButton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A09A1B-960A-5448-8248-6DE694549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activity_main.xml</a:t>
            </a:r>
            <a:r>
              <a:rPr kumimoji="1" lang="en-US" altLang="zh-TW" dirty="0"/>
              <a:t> includes two layouts</a:t>
            </a:r>
          </a:p>
          <a:p>
            <a:pPr lvl="1"/>
            <a:r>
              <a:rPr kumimoji="1" lang="en-US" altLang="zh-TW" dirty="0" err="1"/>
              <a:t>checkbox_layout.xml</a:t>
            </a:r>
            <a:r>
              <a:rPr kumimoji="1" lang="en-US" altLang="zh-TW" dirty="0"/>
              <a:t> (id: </a:t>
            </a:r>
            <a:r>
              <a:rPr kumimoji="1" lang="en-US" altLang="zh-TW" dirty="0" err="1"/>
              <a:t>checkbox_part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en-US" altLang="zh-TW" dirty="0" err="1"/>
              <a:t>radiobutton_layout.xml</a:t>
            </a:r>
            <a:r>
              <a:rPr kumimoji="1" lang="en-US" altLang="zh-TW" dirty="0"/>
              <a:t> (id: </a:t>
            </a:r>
            <a:r>
              <a:rPr kumimoji="1" lang="en-US" altLang="zh-TW" dirty="0" err="1"/>
              <a:t>radiobutton_part</a:t>
            </a:r>
            <a:r>
              <a:rPr kumimoji="1" lang="en-US" altLang="zh-TW" dirty="0"/>
              <a:t>)</a:t>
            </a: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D7149F38-23AB-2C41-A9A2-38A2A5404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04" b="19096"/>
          <a:stretch/>
        </p:blipFill>
        <p:spPr>
          <a:xfrm>
            <a:off x="7640664" y="1737360"/>
            <a:ext cx="4016168" cy="471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07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4B4062-40A8-5443-8CEB-4B90C560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CheckBox</a:t>
            </a:r>
            <a:r>
              <a:rPr lang="en-US" altLang="zh-TW" dirty="0"/>
              <a:t> Example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F6D336-BF19-8145-9E2D-2CA023963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checkbox_layout.xml</a:t>
            </a:r>
            <a:endParaRPr kumimoji="1"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7DEDC72-B57C-324B-A342-F32ACEE03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784" y="2888820"/>
            <a:ext cx="5271490" cy="2615470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58CB980-5AFF-8D4E-B8AC-76470A819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04" b="63130"/>
          <a:stretch/>
        </p:blipFill>
        <p:spPr>
          <a:xfrm>
            <a:off x="7140605" y="2888820"/>
            <a:ext cx="4279579" cy="230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05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5D9659-C249-4E40-90EE-5C3AAD60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CheckBox</a:t>
            </a:r>
            <a:r>
              <a:rPr lang="en-US" altLang="zh-TW" dirty="0"/>
              <a:t> Example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141DED9-D339-9D49-ABB6-A0BEA66E004A}"/>
              </a:ext>
            </a:extLst>
          </p:cNvPr>
          <p:cNvSpPr/>
          <p:nvPr/>
        </p:nvSpPr>
        <p:spPr>
          <a:xfrm>
            <a:off x="1298758" y="22748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zh-TW" sz="2400" i="1" dirty="0">
                <a:solidFill>
                  <a:srgbClr val="8C8C8C"/>
                </a:solidFill>
              </a:rPr>
              <a:t>//deal with </a:t>
            </a:r>
            <a:r>
              <a:rPr lang="en-GB" altLang="zh-TW" sz="2400" i="1" dirty="0" err="1">
                <a:solidFill>
                  <a:srgbClr val="8C8C8C"/>
                </a:solidFill>
              </a:rPr>
              <a:t>checkboxs</a:t>
            </a:r>
            <a:br>
              <a:rPr lang="en-GB" altLang="zh-TW" sz="2400" i="1" dirty="0">
                <a:solidFill>
                  <a:srgbClr val="8C8C8C"/>
                </a:solidFill>
              </a:rPr>
            </a:br>
            <a:r>
              <a:rPr lang="en-GB" altLang="zh-TW" sz="2400" i="1" dirty="0">
                <a:solidFill>
                  <a:srgbClr val="00627A"/>
                </a:solidFill>
              </a:rPr>
              <a:t>with </a:t>
            </a:r>
            <a:r>
              <a:rPr lang="en-GB" altLang="zh-TW" sz="2400" dirty="0"/>
              <a:t>(</a:t>
            </a:r>
            <a:r>
              <a:rPr lang="en-GB" altLang="zh-TW" sz="2400" dirty="0" err="1">
                <a:solidFill>
                  <a:srgbClr val="871094"/>
                </a:solidFill>
              </a:rPr>
              <a:t>binding</a:t>
            </a:r>
            <a:r>
              <a:rPr lang="en-GB" altLang="zh-TW" sz="2400" dirty="0" err="1"/>
              <a:t>.</a:t>
            </a:r>
            <a:r>
              <a:rPr lang="en-GB" altLang="zh-TW" sz="2400" i="1" dirty="0" err="1">
                <a:solidFill>
                  <a:srgbClr val="871094"/>
                </a:solidFill>
              </a:rPr>
              <a:t>checkboxPart</a:t>
            </a:r>
            <a:r>
              <a:rPr lang="en-GB" altLang="zh-TW" sz="2400" dirty="0"/>
              <a:t>) </a:t>
            </a:r>
            <a:r>
              <a:rPr lang="en-GB" altLang="zh-TW" sz="2400" b="1" dirty="0"/>
              <a:t>{</a:t>
            </a:r>
            <a:br>
              <a:rPr lang="en-GB" altLang="zh-TW" sz="2400" b="1" dirty="0"/>
            </a:br>
            <a:r>
              <a:rPr lang="en-GB" altLang="zh-TW" sz="2400" b="1" dirty="0"/>
              <a:t>    </a:t>
            </a:r>
            <a:r>
              <a:rPr lang="en-GB" altLang="zh-TW" sz="2400" i="1" dirty="0">
                <a:solidFill>
                  <a:srgbClr val="871094"/>
                </a:solidFill>
              </a:rPr>
              <a:t>checkBox1</a:t>
            </a:r>
            <a:r>
              <a:rPr lang="en-GB" altLang="zh-TW" sz="2400" dirty="0"/>
              <a:t>.setOnClickListener </a:t>
            </a:r>
            <a:r>
              <a:rPr lang="en-GB" altLang="zh-TW" sz="2400" b="1" dirty="0"/>
              <a:t>{ </a:t>
            </a:r>
            <a:r>
              <a:rPr lang="en-GB" altLang="zh-TW" sz="2400" dirty="0" err="1"/>
              <a:t>myListener</a:t>
            </a:r>
            <a:r>
              <a:rPr lang="en-GB" altLang="zh-TW" sz="2400" dirty="0"/>
              <a:t>() </a:t>
            </a:r>
            <a:r>
              <a:rPr lang="en-GB" altLang="zh-TW" sz="2400" b="1" dirty="0"/>
              <a:t>}</a:t>
            </a:r>
            <a:br>
              <a:rPr lang="en-GB" altLang="zh-TW" sz="2400" b="1" dirty="0"/>
            </a:br>
            <a:r>
              <a:rPr lang="en-GB" altLang="zh-TW" sz="2400" b="1" dirty="0"/>
              <a:t>    </a:t>
            </a:r>
            <a:r>
              <a:rPr lang="en-GB" altLang="zh-TW" sz="2400" i="1" dirty="0">
                <a:solidFill>
                  <a:srgbClr val="871094"/>
                </a:solidFill>
              </a:rPr>
              <a:t>checkBox2</a:t>
            </a:r>
            <a:r>
              <a:rPr lang="en-GB" altLang="zh-TW" sz="2400" dirty="0"/>
              <a:t>.setOnClickListener </a:t>
            </a:r>
            <a:r>
              <a:rPr lang="en-GB" altLang="zh-TW" sz="2400" b="1" dirty="0"/>
              <a:t>{ </a:t>
            </a:r>
            <a:r>
              <a:rPr lang="en-GB" altLang="zh-TW" sz="2400" dirty="0" err="1"/>
              <a:t>myListener</a:t>
            </a:r>
            <a:r>
              <a:rPr lang="en-GB" altLang="zh-TW" sz="2400" dirty="0"/>
              <a:t>() </a:t>
            </a:r>
            <a:r>
              <a:rPr lang="en-GB" altLang="zh-TW" sz="2400" b="1" dirty="0"/>
              <a:t>}</a:t>
            </a:r>
            <a:br>
              <a:rPr lang="en-GB" altLang="zh-TW" sz="2400" b="1" dirty="0"/>
            </a:br>
            <a:r>
              <a:rPr lang="en-GB" altLang="zh-TW" sz="2400" b="1" dirty="0"/>
              <a:t>    </a:t>
            </a:r>
            <a:r>
              <a:rPr lang="en-GB" altLang="zh-TW" sz="2400" i="1" dirty="0">
                <a:solidFill>
                  <a:srgbClr val="871094"/>
                </a:solidFill>
              </a:rPr>
              <a:t>checkBox3</a:t>
            </a:r>
            <a:r>
              <a:rPr lang="en-GB" altLang="zh-TW" sz="2400" dirty="0"/>
              <a:t>.setOnClickListener </a:t>
            </a:r>
            <a:r>
              <a:rPr lang="en-GB" altLang="zh-TW" sz="2400" b="1" dirty="0"/>
              <a:t>{ </a:t>
            </a:r>
            <a:r>
              <a:rPr lang="en-GB" altLang="zh-TW" sz="2400" dirty="0" err="1"/>
              <a:t>myListener</a:t>
            </a:r>
            <a:r>
              <a:rPr lang="en-GB" altLang="zh-TW" sz="2400" dirty="0"/>
              <a:t>() </a:t>
            </a:r>
            <a:r>
              <a:rPr lang="en-GB" altLang="zh-TW" sz="2400" b="1" dirty="0"/>
              <a:t>}</a:t>
            </a:r>
            <a:br>
              <a:rPr lang="en-GB" altLang="zh-TW" sz="2400" b="1" dirty="0"/>
            </a:br>
            <a:r>
              <a:rPr lang="en-GB" altLang="zh-TW" sz="2400" b="1" dirty="0"/>
              <a:t>}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67877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5D9659-C249-4E40-90EE-5C3AAD60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CheckBox</a:t>
            </a:r>
            <a:r>
              <a:rPr lang="en-US" altLang="zh-TW" dirty="0"/>
              <a:t> Example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4E563AE-2EA2-3D46-8BD0-144B24F5F5F6}"/>
              </a:ext>
            </a:extLst>
          </p:cNvPr>
          <p:cNvSpPr/>
          <p:nvPr/>
        </p:nvSpPr>
        <p:spPr>
          <a:xfrm>
            <a:off x="801262" y="2133383"/>
            <a:ext cx="106504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TW" sz="2400" dirty="0">
                <a:solidFill>
                  <a:srgbClr val="0033B3"/>
                </a:solidFill>
              </a:rPr>
              <a:t>private fun </a:t>
            </a:r>
            <a:r>
              <a:rPr lang="en-GB" altLang="zh-TW" sz="2400" dirty="0" err="1">
                <a:solidFill>
                  <a:srgbClr val="00627A"/>
                </a:solidFill>
              </a:rPr>
              <a:t>myListener</a:t>
            </a:r>
            <a:r>
              <a:rPr lang="en-GB" altLang="zh-TW" sz="2400" dirty="0"/>
              <a:t>() {</a:t>
            </a:r>
            <a:br>
              <a:rPr lang="en-GB" altLang="zh-TW" sz="2400" dirty="0"/>
            </a:br>
            <a:r>
              <a:rPr lang="en-GB" altLang="zh-TW" sz="2400" dirty="0"/>
              <a:t>    </a:t>
            </a:r>
            <a:r>
              <a:rPr lang="en-GB" altLang="zh-TW" sz="2400" dirty="0">
                <a:solidFill>
                  <a:srgbClr val="0033B3"/>
                </a:solidFill>
              </a:rPr>
              <a:t>var </a:t>
            </a:r>
            <a:r>
              <a:rPr lang="en-GB" altLang="zh-TW" sz="2400" dirty="0">
                <a:solidFill>
                  <a:srgbClr val="000000"/>
                </a:solidFill>
              </a:rPr>
              <a:t>selected</a:t>
            </a:r>
            <a:r>
              <a:rPr lang="en-GB" altLang="zh-TW" sz="2400" dirty="0"/>
              <a:t>: </a:t>
            </a:r>
            <a:r>
              <a:rPr lang="en-GB" altLang="zh-TW" sz="2400" dirty="0">
                <a:solidFill>
                  <a:srgbClr val="000000"/>
                </a:solidFill>
              </a:rPr>
              <a:t>String </a:t>
            </a:r>
            <a:r>
              <a:rPr lang="en-GB" altLang="zh-TW" sz="2400" dirty="0"/>
              <a:t>= </a:t>
            </a:r>
            <a:r>
              <a:rPr lang="en-GB" altLang="zh-TW" sz="2400" dirty="0">
                <a:solidFill>
                  <a:srgbClr val="067D17"/>
                </a:solidFill>
              </a:rPr>
              <a:t>""</a:t>
            </a:r>
            <a:br>
              <a:rPr lang="en-GB" altLang="zh-TW" sz="2400" dirty="0">
                <a:solidFill>
                  <a:srgbClr val="067D17"/>
                </a:solidFill>
              </a:rPr>
            </a:br>
            <a:r>
              <a:rPr lang="en-GB" altLang="zh-TW" sz="2400" dirty="0">
                <a:solidFill>
                  <a:srgbClr val="067D17"/>
                </a:solidFill>
              </a:rPr>
              <a:t>    </a:t>
            </a:r>
            <a:r>
              <a:rPr lang="en-GB" altLang="zh-TW" sz="2400" i="1" dirty="0">
                <a:solidFill>
                  <a:srgbClr val="00627A"/>
                </a:solidFill>
              </a:rPr>
              <a:t>with </a:t>
            </a:r>
            <a:r>
              <a:rPr lang="en-GB" altLang="zh-TW" sz="2400" dirty="0"/>
              <a:t>(</a:t>
            </a:r>
            <a:r>
              <a:rPr lang="en-GB" altLang="zh-TW" sz="2400" dirty="0" err="1">
                <a:solidFill>
                  <a:srgbClr val="871094"/>
                </a:solidFill>
              </a:rPr>
              <a:t>binding</a:t>
            </a:r>
            <a:r>
              <a:rPr lang="en-GB" altLang="zh-TW" sz="2400" dirty="0" err="1"/>
              <a:t>.</a:t>
            </a:r>
            <a:r>
              <a:rPr lang="en-GB" altLang="zh-TW" sz="2400" i="1" dirty="0" err="1">
                <a:solidFill>
                  <a:srgbClr val="871094"/>
                </a:solidFill>
              </a:rPr>
              <a:t>checkboxPart</a:t>
            </a:r>
            <a:r>
              <a:rPr lang="en-GB" altLang="zh-TW" sz="2400" dirty="0"/>
              <a:t>) </a:t>
            </a:r>
            <a:r>
              <a:rPr lang="en-GB" altLang="zh-TW" sz="2400" b="1" dirty="0"/>
              <a:t>{</a:t>
            </a:r>
            <a:br>
              <a:rPr lang="en-GB" altLang="zh-TW" sz="2400" b="1" dirty="0"/>
            </a:br>
            <a:r>
              <a:rPr lang="en-GB" altLang="zh-TW" sz="2400" b="1" dirty="0"/>
              <a:t>        </a:t>
            </a:r>
            <a:r>
              <a:rPr lang="en-GB" altLang="zh-TW" sz="2400" dirty="0">
                <a:solidFill>
                  <a:srgbClr val="0033B3"/>
                </a:solidFill>
              </a:rPr>
              <a:t>if </a:t>
            </a:r>
            <a:r>
              <a:rPr lang="en-GB" altLang="zh-TW" sz="2400" dirty="0"/>
              <a:t>(</a:t>
            </a:r>
            <a:r>
              <a:rPr lang="en-GB" altLang="zh-TW" sz="2400" i="1" dirty="0">
                <a:solidFill>
                  <a:srgbClr val="871094"/>
                </a:solidFill>
              </a:rPr>
              <a:t>checkBox1</a:t>
            </a:r>
            <a:r>
              <a:rPr lang="en-GB" altLang="zh-TW" sz="2400" dirty="0"/>
              <a:t>.</a:t>
            </a:r>
            <a:r>
              <a:rPr lang="en-GB" altLang="zh-TW" sz="2400" i="1" dirty="0">
                <a:solidFill>
                  <a:srgbClr val="871094"/>
                </a:solidFill>
              </a:rPr>
              <a:t>isChecked</a:t>
            </a:r>
            <a:r>
              <a:rPr lang="en-GB" altLang="zh-TW" sz="2400" dirty="0"/>
              <a:t>) </a:t>
            </a:r>
            <a:r>
              <a:rPr lang="en-GB" altLang="zh-TW" sz="2400" dirty="0">
                <a:solidFill>
                  <a:srgbClr val="000000"/>
                </a:solidFill>
              </a:rPr>
              <a:t>selected </a:t>
            </a:r>
            <a:r>
              <a:rPr lang="en-GB" altLang="zh-TW" sz="2400" dirty="0"/>
              <a:t>+= </a:t>
            </a:r>
            <a:r>
              <a:rPr lang="en-GB" altLang="zh-TW" sz="2400" i="1" dirty="0">
                <a:solidFill>
                  <a:srgbClr val="871094"/>
                </a:solidFill>
              </a:rPr>
              <a:t>checkBox1</a:t>
            </a:r>
            <a:r>
              <a:rPr lang="en-GB" altLang="zh-TW" sz="2400" dirty="0"/>
              <a:t>.</a:t>
            </a:r>
            <a:r>
              <a:rPr lang="en-GB" altLang="zh-TW" sz="2400" i="1" dirty="0">
                <a:solidFill>
                  <a:srgbClr val="871094"/>
                </a:solidFill>
              </a:rPr>
              <a:t>text</a:t>
            </a:r>
            <a:r>
              <a:rPr lang="en-GB" altLang="zh-TW" sz="2400" dirty="0"/>
              <a:t>.toString() + </a:t>
            </a:r>
            <a:r>
              <a:rPr lang="en-GB" altLang="zh-TW" sz="2400" dirty="0">
                <a:solidFill>
                  <a:srgbClr val="067D17"/>
                </a:solidFill>
              </a:rPr>
              <a:t>" "</a:t>
            </a:r>
            <a:br>
              <a:rPr lang="en-GB" altLang="zh-TW" sz="2400" dirty="0">
                <a:solidFill>
                  <a:srgbClr val="067D17"/>
                </a:solidFill>
              </a:rPr>
            </a:br>
            <a:r>
              <a:rPr lang="en-GB" altLang="zh-TW" sz="2400" dirty="0">
                <a:solidFill>
                  <a:srgbClr val="067D17"/>
                </a:solidFill>
              </a:rPr>
              <a:t>        </a:t>
            </a:r>
            <a:r>
              <a:rPr lang="en-GB" altLang="zh-TW" sz="2400" dirty="0">
                <a:solidFill>
                  <a:srgbClr val="0033B3"/>
                </a:solidFill>
              </a:rPr>
              <a:t>if </a:t>
            </a:r>
            <a:r>
              <a:rPr lang="en-GB" altLang="zh-TW" sz="2400" dirty="0"/>
              <a:t>(</a:t>
            </a:r>
            <a:r>
              <a:rPr lang="en-GB" altLang="zh-TW" sz="2400" i="1" dirty="0">
                <a:solidFill>
                  <a:srgbClr val="871094"/>
                </a:solidFill>
              </a:rPr>
              <a:t>checkBox2</a:t>
            </a:r>
            <a:r>
              <a:rPr lang="en-GB" altLang="zh-TW" sz="2400" dirty="0"/>
              <a:t>.</a:t>
            </a:r>
            <a:r>
              <a:rPr lang="en-GB" altLang="zh-TW" sz="2400" i="1" dirty="0">
                <a:solidFill>
                  <a:srgbClr val="871094"/>
                </a:solidFill>
              </a:rPr>
              <a:t>isChecked</a:t>
            </a:r>
            <a:r>
              <a:rPr lang="en-GB" altLang="zh-TW" sz="2400" dirty="0"/>
              <a:t>) </a:t>
            </a:r>
            <a:r>
              <a:rPr lang="en-GB" altLang="zh-TW" sz="2400" dirty="0">
                <a:solidFill>
                  <a:srgbClr val="000000"/>
                </a:solidFill>
              </a:rPr>
              <a:t>selected </a:t>
            </a:r>
            <a:r>
              <a:rPr lang="en-GB" altLang="zh-TW" sz="2400" dirty="0"/>
              <a:t>+= </a:t>
            </a:r>
            <a:r>
              <a:rPr lang="en-GB" altLang="zh-TW" sz="2400" i="1" dirty="0">
                <a:solidFill>
                  <a:srgbClr val="871094"/>
                </a:solidFill>
              </a:rPr>
              <a:t>checkBox2</a:t>
            </a:r>
            <a:r>
              <a:rPr lang="en-GB" altLang="zh-TW" sz="2400" dirty="0"/>
              <a:t>.</a:t>
            </a:r>
            <a:r>
              <a:rPr lang="en-GB" altLang="zh-TW" sz="2400" i="1" dirty="0">
                <a:solidFill>
                  <a:srgbClr val="871094"/>
                </a:solidFill>
              </a:rPr>
              <a:t>text</a:t>
            </a:r>
            <a:r>
              <a:rPr lang="en-GB" altLang="zh-TW" sz="2400" dirty="0"/>
              <a:t>.toString() + </a:t>
            </a:r>
            <a:r>
              <a:rPr lang="en-GB" altLang="zh-TW" sz="2400" dirty="0">
                <a:solidFill>
                  <a:srgbClr val="067D17"/>
                </a:solidFill>
              </a:rPr>
              <a:t>" "</a:t>
            </a:r>
            <a:br>
              <a:rPr lang="en-GB" altLang="zh-TW" sz="2400" dirty="0">
                <a:solidFill>
                  <a:srgbClr val="067D17"/>
                </a:solidFill>
              </a:rPr>
            </a:br>
            <a:r>
              <a:rPr lang="en-GB" altLang="zh-TW" sz="2400" dirty="0">
                <a:solidFill>
                  <a:srgbClr val="067D17"/>
                </a:solidFill>
              </a:rPr>
              <a:t>        </a:t>
            </a:r>
            <a:r>
              <a:rPr lang="en-GB" altLang="zh-TW" sz="2400" dirty="0">
                <a:solidFill>
                  <a:srgbClr val="0033B3"/>
                </a:solidFill>
              </a:rPr>
              <a:t>if </a:t>
            </a:r>
            <a:r>
              <a:rPr lang="en-GB" altLang="zh-TW" sz="2400" dirty="0"/>
              <a:t>(</a:t>
            </a:r>
            <a:r>
              <a:rPr lang="en-GB" altLang="zh-TW" sz="2400" i="1" dirty="0">
                <a:solidFill>
                  <a:srgbClr val="871094"/>
                </a:solidFill>
              </a:rPr>
              <a:t>checkBox3</a:t>
            </a:r>
            <a:r>
              <a:rPr lang="en-GB" altLang="zh-TW" sz="2400" dirty="0"/>
              <a:t>.</a:t>
            </a:r>
            <a:r>
              <a:rPr lang="en-GB" altLang="zh-TW" sz="2400" i="1" dirty="0">
                <a:solidFill>
                  <a:srgbClr val="871094"/>
                </a:solidFill>
              </a:rPr>
              <a:t>isChecked</a:t>
            </a:r>
            <a:r>
              <a:rPr lang="en-GB" altLang="zh-TW" sz="2400" dirty="0"/>
              <a:t>) </a:t>
            </a:r>
            <a:r>
              <a:rPr lang="en-GB" altLang="zh-TW" sz="2400" dirty="0">
                <a:solidFill>
                  <a:srgbClr val="000000"/>
                </a:solidFill>
              </a:rPr>
              <a:t>selected </a:t>
            </a:r>
            <a:r>
              <a:rPr lang="en-GB" altLang="zh-TW" sz="2400" dirty="0"/>
              <a:t>+= </a:t>
            </a:r>
            <a:r>
              <a:rPr lang="en-GB" altLang="zh-TW" sz="2400" i="1" dirty="0">
                <a:solidFill>
                  <a:srgbClr val="871094"/>
                </a:solidFill>
              </a:rPr>
              <a:t>checkBox3</a:t>
            </a:r>
            <a:r>
              <a:rPr lang="en-GB" altLang="zh-TW" sz="2400" dirty="0"/>
              <a:t>.</a:t>
            </a:r>
            <a:r>
              <a:rPr lang="en-GB" altLang="zh-TW" sz="2400" i="1" dirty="0">
                <a:solidFill>
                  <a:srgbClr val="871094"/>
                </a:solidFill>
              </a:rPr>
              <a:t>text</a:t>
            </a:r>
            <a:r>
              <a:rPr lang="en-GB" altLang="zh-TW" sz="2400" dirty="0"/>
              <a:t>.toString() + </a:t>
            </a:r>
            <a:r>
              <a:rPr lang="en-GB" altLang="zh-TW" sz="2400" dirty="0">
                <a:solidFill>
                  <a:srgbClr val="067D17"/>
                </a:solidFill>
              </a:rPr>
              <a:t>" "</a:t>
            </a:r>
            <a:br>
              <a:rPr lang="en-GB" altLang="zh-TW" sz="2400" dirty="0">
                <a:solidFill>
                  <a:srgbClr val="067D17"/>
                </a:solidFill>
              </a:rPr>
            </a:br>
            <a:r>
              <a:rPr lang="en-GB" altLang="zh-TW" sz="2400" dirty="0">
                <a:solidFill>
                  <a:srgbClr val="067D17"/>
                </a:solidFill>
              </a:rPr>
              <a:t>        </a:t>
            </a:r>
            <a:r>
              <a:rPr lang="en-GB" altLang="zh-TW" sz="2400" dirty="0" err="1">
                <a:solidFill>
                  <a:srgbClr val="0033B3"/>
                </a:solidFill>
              </a:rPr>
              <a:t>val</a:t>
            </a:r>
            <a:r>
              <a:rPr lang="en-GB" altLang="zh-TW" sz="2400" dirty="0">
                <a:solidFill>
                  <a:srgbClr val="0033B3"/>
                </a:solidFill>
              </a:rPr>
              <a:t> </a:t>
            </a:r>
            <a:r>
              <a:rPr lang="en-GB" altLang="zh-TW" sz="2400" dirty="0">
                <a:solidFill>
                  <a:srgbClr val="000000"/>
                </a:solidFill>
              </a:rPr>
              <a:t>final </a:t>
            </a:r>
            <a:r>
              <a:rPr lang="en-GB" altLang="zh-TW" sz="2400" dirty="0"/>
              <a:t>= </a:t>
            </a:r>
            <a:r>
              <a:rPr lang="en-GB" altLang="zh-TW" sz="2400" dirty="0" err="1"/>
              <a:t>getString</a:t>
            </a:r>
            <a:r>
              <a:rPr lang="en-GB" altLang="zh-TW" sz="2400" dirty="0"/>
              <a:t>(</a:t>
            </a:r>
            <a:r>
              <a:rPr lang="en-GB" altLang="zh-TW" sz="2400" i="1" dirty="0" err="1">
                <a:solidFill>
                  <a:srgbClr val="871094"/>
                </a:solidFill>
              </a:rPr>
              <a:t>R</a:t>
            </a:r>
            <a:r>
              <a:rPr lang="en-GB" altLang="zh-TW" sz="2400" dirty="0" err="1"/>
              <a:t>.</a:t>
            </a:r>
            <a:r>
              <a:rPr lang="en-GB" altLang="zh-TW" sz="2400" i="1" dirty="0" err="1">
                <a:solidFill>
                  <a:srgbClr val="871094"/>
                </a:solidFill>
              </a:rPr>
              <a:t>string</a:t>
            </a:r>
            <a:r>
              <a:rPr lang="en-GB" altLang="zh-TW" sz="2400" dirty="0" err="1"/>
              <a:t>.</a:t>
            </a:r>
            <a:r>
              <a:rPr lang="en-GB" altLang="zh-TW" sz="2400" i="1" dirty="0" err="1">
                <a:solidFill>
                  <a:srgbClr val="871094"/>
                </a:solidFill>
              </a:rPr>
              <a:t>favorite</a:t>
            </a:r>
            <a:r>
              <a:rPr lang="en-GB" altLang="zh-TW" sz="2400" dirty="0"/>
              <a:t>) + </a:t>
            </a:r>
            <a:r>
              <a:rPr lang="en-GB" altLang="zh-TW" sz="2400" dirty="0">
                <a:solidFill>
                  <a:srgbClr val="000000"/>
                </a:solidFill>
              </a:rPr>
              <a:t>selected</a:t>
            </a:r>
            <a:br>
              <a:rPr lang="en-GB" altLang="zh-TW" sz="2400" dirty="0">
                <a:solidFill>
                  <a:srgbClr val="000000"/>
                </a:solidFill>
              </a:rPr>
            </a:br>
            <a:r>
              <a:rPr lang="en-GB" altLang="zh-TW" sz="2400" dirty="0">
                <a:solidFill>
                  <a:srgbClr val="000000"/>
                </a:solidFill>
              </a:rPr>
              <a:t>        </a:t>
            </a:r>
            <a:r>
              <a:rPr lang="en-GB" altLang="zh-TW" sz="2400" i="1" dirty="0" err="1">
                <a:solidFill>
                  <a:srgbClr val="871094"/>
                </a:solidFill>
              </a:rPr>
              <a:t>checkResult</a:t>
            </a:r>
            <a:r>
              <a:rPr lang="en-GB" altLang="zh-TW" sz="2400" dirty="0" err="1"/>
              <a:t>.</a:t>
            </a:r>
            <a:r>
              <a:rPr lang="en-GB" altLang="zh-TW" sz="2400" i="1" dirty="0" err="1">
                <a:solidFill>
                  <a:srgbClr val="871094"/>
                </a:solidFill>
              </a:rPr>
              <a:t>text</a:t>
            </a:r>
            <a:r>
              <a:rPr lang="en-GB" altLang="zh-TW" sz="2400" i="1" dirty="0">
                <a:solidFill>
                  <a:srgbClr val="871094"/>
                </a:solidFill>
              </a:rPr>
              <a:t> </a:t>
            </a:r>
            <a:r>
              <a:rPr lang="en-GB" altLang="zh-TW" sz="2400" dirty="0"/>
              <a:t>= </a:t>
            </a:r>
            <a:r>
              <a:rPr lang="en-GB" altLang="zh-TW" sz="2400" dirty="0">
                <a:solidFill>
                  <a:srgbClr val="000000"/>
                </a:solidFill>
              </a:rPr>
              <a:t>final</a:t>
            </a:r>
            <a:br>
              <a:rPr lang="en-GB" altLang="zh-TW" sz="2400" dirty="0">
                <a:solidFill>
                  <a:srgbClr val="000000"/>
                </a:solidFill>
              </a:rPr>
            </a:br>
            <a:r>
              <a:rPr lang="en-GB" altLang="zh-TW" sz="2400" dirty="0">
                <a:solidFill>
                  <a:srgbClr val="000000"/>
                </a:solidFill>
              </a:rPr>
              <a:t>    </a:t>
            </a:r>
            <a:r>
              <a:rPr lang="en-GB" altLang="zh-TW" sz="2400" b="1" dirty="0"/>
              <a:t>}</a:t>
            </a:r>
            <a:br>
              <a:rPr lang="en-GB" altLang="zh-TW" sz="2400" b="1" dirty="0"/>
            </a:br>
            <a:r>
              <a:rPr lang="en-GB" altLang="zh-TW" sz="2400" dirty="0"/>
              <a:t>}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32198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18130F-BCC6-4D43-A6EE-466176DE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12C9F4-B7C1-434F-AE43-85DE4A522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Toolbar (</a:t>
            </a:r>
            <a:r>
              <a:rPr lang="en-US" altLang="zh-TW" dirty="0">
                <a:hlinkClick r:id="rId2" action="ppaction://hlinksldjump"/>
              </a:rPr>
              <a:t>Options Menu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Show pop-up messages (</a:t>
            </a:r>
            <a:r>
              <a:rPr lang="en-US" altLang="zh-TW" dirty="0">
                <a:hlinkClick r:id="rId3" action="ppaction://hlinksldjump"/>
              </a:rPr>
              <a:t>Toast/</a:t>
            </a:r>
            <a:r>
              <a:rPr lang="en-US" altLang="zh-TW" dirty="0" err="1">
                <a:hlinkClick r:id="rId3" action="ppaction://hlinksldjump"/>
              </a:rPr>
              <a:t>AlertDialog</a:t>
            </a:r>
            <a:r>
              <a:rPr lang="en-US" altLang="zh-TW" dirty="0">
                <a:hlinkClick r:id="rId3" action="ppaction://hlinksldjump"/>
              </a:rPr>
              <a:t>/</a:t>
            </a:r>
            <a:r>
              <a:rPr lang="en-US" altLang="zh-TW" dirty="0" err="1">
                <a:hlinkClick r:id="rId3" action="ppaction://hlinksldjump"/>
              </a:rPr>
              <a:t>Snackbar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Different kinds of buttons (</a:t>
            </a:r>
            <a:r>
              <a:rPr lang="en-US" altLang="zh-TW" dirty="0" err="1">
                <a:hlinkClick r:id="rId4" action="ppaction://hlinksldjump"/>
              </a:rPr>
              <a:t>CheckBox</a:t>
            </a:r>
            <a:r>
              <a:rPr lang="en-US" altLang="zh-TW" dirty="0">
                <a:hlinkClick r:id="rId4" action="ppaction://hlinksldjump"/>
              </a:rPr>
              <a:t>/</a:t>
            </a:r>
            <a:r>
              <a:rPr lang="en-US" altLang="zh-TW" dirty="0" err="1">
                <a:hlinkClick r:id="rId4" action="ppaction://hlinksldjump"/>
              </a:rPr>
              <a:t>RadioButton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Show a list of data (</a:t>
            </a:r>
            <a:r>
              <a:rPr lang="en-US" altLang="zh-TW" dirty="0">
                <a:hlinkClick r:id="rId5" action="ppaction://hlinksldjump"/>
              </a:rPr>
              <a:t>Spinner</a:t>
            </a:r>
            <a:r>
              <a:rPr lang="en-US" altLang="zh-TW" dirty="0"/>
              <a:t>/</a:t>
            </a:r>
            <a:r>
              <a:rPr lang="en-US" altLang="zh-TW" dirty="0">
                <a:hlinkClick r:id="rId6" action="ppaction://hlinksldjump"/>
              </a:rPr>
              <a:t>RecyclerView</a:t>
            </a:r>
            <a:r>
              <a:rPr lang="en-US" altLang="zh-TW" dirty="0"/>
              <a:t>/</a:t>
            </a:r>
            <a:r>
              <a:rPr lang="en-US" altLang="zh-TW" dirty="0">
                <a:hlinkClick r:id="rId7" action="ppaction://hlinksldjump"/>
              </a:rPr>
              <a:t>ViewPager2</a:t>
            </a:r>
            <a:r>
              <a:rPr lang="en-US" altLang="zh-TW" dirty="0"/>
              <a:t>)</a:t>
            </a:r>
          </a:p>
          <a:p>
            <a:r>
              <a:rPr lang="en-US" altLang="zh-TW" dirty="0">
                <a:hlinkClick r:id="rId8" action="ppaction://hlinksldjump"/>
              </a:rPr>
              <a:t>Picture pickup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972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A559CF-2129-4D7A-B580-0828F88DD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RadioButton</a:t>
            </a:r>
            <a:r>
              <a:rPr lang="en-US" altLang="zh-TW" dirty="0"/>
              <a:t> Example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73B1691-F780-43F2-9844-9485ABCA7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20" y="2421385"/>
            <a:ext cx="4569717" cy="28381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B6A02F9-48C1-4C17-A1A3-02316A3A3C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96" r="15329" b="59767"/>
          <a:stretch/>
        </p:blipFill>
        <p:spPr>
          <a:xfrm>
            <a:off x="7154140" y="2421385"/>
            <a:ext cx="4569716" cy="246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97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575D5D-81C0-461E-92A6-8799FDFF9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RadioButton</a:t>
            </a:r>
            <a:r>
              <a:rPr lang="en-US" altLang="zh-TW" dirty="0"/>
              <a:t> Example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4458EB8-EB7C-474F-9620-AB339CF67A1A}"/>
              </a:ext>
            </a:extLst>
          </p:cNvPr>
          <p:cNvSpPr/>
          <p:nvPr/>
        </p:nvSpPr>
        <p:spPr>
          <a:xfrm>
            <a:off x="1097280" y="2289315"/>
            <a:ext cx="102960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TW" sz="2400" i="1" dirty="0">
                <a:solidFill>
                  <a:srgbClr val="8C8C8C"/>
                </a:solidFill>
              </a:rPr>
              <a:t>//deal with radio buttons</a:t>
            </a:r>
            <a:br>
              <a:rPr lang="en-GB" altLang="zh-TW" sz="2400" i="1" dirty="0">
                <a:solidFill>
                  <a:srgbClr val="8C8C8C"/>
                </a:solidFill>
              </a:rPr>
            </a:br>
            <a:r>
              <a:rPr lang="en-GB" altLang="zh-TW" sz="2400" i="1" dirty="0">
                <a:solidFill>
                  <a:srgbClr val="00627A"/>
                </a:solidFill>
              </a:rPr>
              <a:t>with </a:t>
            </a:r>
            <a:r>
              <a:rPr lang="en-GB" altLang="zh-TW" sz="2400" dirty="0"/>
              <a:t>(</a:t>
            </a:r>
            <a:r>
              <a:rPr lang="en-GB" altLang="zh-TW" sz="2400" dirty="0" err="1">
                <a:solidFill>
                  <a:srgbClr val="871094"/>
                </a:solidFill>
              </a:rPr>
              <a:t>binding</a:t>
            </a:r>
            <a:r>
              <a:rPr lang="en-GB" altLang="zh-TW" sz="2400" dirty="0" err="1"/>
              <a:t>.</a:t>
            </a:r>
            <a:r>
              <a:rPr lang="en-GB" altLang="zh-TW" sz="2400" i="1" dirty="0" err="1">
                <a:solidFill>
                  <a:srgbClr val="871094"/>
                </a:solidFill>
              </a:rPr>
              <a:t>radiobuttonPart</a:t>
            </a:r>
            <a:r>
              <a:rPr lang="en-GB" altLang="zh-TW" sz="2400" dirty="0"/>
              <a:t>) </a:t>
            </a:r>
            <a:r>
              <a:rPr lang="en-GB" altLang="zh-TW" sz="2400" b="1" dirty="0"/>
              <a:t>{</a:t>
            </a:r>
            <a:br>
              <a:rPr lang="en-GB" altLang="zh-TW" sz="2400" b="1" dirty="0"/>
            </a:br>
            <a:r>
              <a:rPr lang="en-GB" altLang="zh-TW" sz="2400" b="1" dirty="0"/>
              <a:t>    </a:t>
            </a:r>
            <a:r>
              <a:rPr lang="en-GB" altLang="zh-TW" sz="2400" i="1" dirty="0" err="1">
                <a:solidFill>
                  <a:srgbClr val="871094"/>
                </a:solidFill>
              </a:rPr>
              <a:t>radioGroup</a:t>
            </a:r>
            <a:r>
              <a:rPr lang="en-GB" altLang="zh-TW" sz="2400" dirty="0" err="1"/>
              <a:t>.setOnCheckedChangeListener</a:t>
            </a:r>
            <a:r>
              <a:rPr lang="en-GB" altLang="zh-TW" sz="2400" dirty="0"/>
              <a:t> </a:t>
            </a:r>
            <a:r>
              <a:rPr lang="en-GB" altLang="zh-TW" sz="2400" b="1" dirty="0"/>
              <a:t>{ </a:t>
            </a:r>
            <a:r>
              <a:rPr lang="en-GB" altLang="zh-TW" sz="2400" dirty="0"/>
              <a:t>group, </a:t>
            </a:r>
            <a:r>
              <a:rPr lang="en-GB" altLang="zh-TW" sz="2400" dirty="0" err="1"/>
              <a:t>checkedId</a:t>
            </a:r>
            <a:r>
              <a:rPr lang="en-GB" altLang="zh-TW" sz="2400" dirty="0"/>
              <a:t> </a:t>
            </a:r>
            <a:r>
              <a:rPr lang="en-GB" altLang="zh-TW" sz="2400" b="1" dirty="0"/>
              <a:t>-&gt;</a:t>
            </a:r>
            <a:br>
              <a:rPr lang="en-GB" altLang="zh-TW" sz="2400" b="1" dirty="0"/>
            </a:br>
            <a:r>
              <a:rPr lang="en-GB" altLang="zh-TW" sz="2400" b="1" dirty="0"/>
              <a:t>        </a:t>
            </a:r>
            <a:r>
              <a:rPr lang="en-GB" altLang="zh-TW" sz="2400" dirty="0" err="1">
                <a:solidFill>
                  <a:srgbClr val="0033B3"/>
                </a:solidFill>
              </a:rPr>
              <a:t>val</a:t>
            </a:r>
            <a:r>
              <a:rPr lang="en-GB" altLang="zh-TW" sz="2400" dirty="0">
                <a:solidFill>
                  <a:srgbClr val="0033B3"/>
                </a:solidFill>
              </a:rPr>
              <a:t> </a:t>
            </a:r>
            <a:r>
              <a:rPr lang="en-GB" altLang="zh-TW" sz="2400" dirty="0">
                <a:solidFill>
                  <a:srgbClr val="000000"/>
                </a:solidFill>
              </a:rPr>
              <a:t>selected </a:t>
            </a:r>
            <a:r>
              <a:rPr lang="en-GB" altLang="zh-TW" sz="2400" dirty="0"/>
              <a:t>= </a:t>
            </a:r>
            <a:r>
              <a:rPr lang="en-GB" altLang="zh-TW" sz="2400" dirty="0" err="1"/>
              <a:t>findViewById</a:t>
            </a:r>
            <a:r>
              <a:rPr lang="en-GB" altLang="zh-TW" sz="2400" dirty="0">
                <a:solidFill>
                  <a:srgbClr val="808080"/>
                </a:solidFill>
              </a:rPr>
              <a:t>&lt;</a:t>
            </a:r>
            <a:r>
              <a:rPr lang="en-GB" altLang="zh-TW" sz="2400" dirty="0" err="1">
                <a:solidFill>
                  <a:srgbClr val="808080"/>
                </a:solidFill>
              </a:rPr>
              <a:t>RadioButton</a:t>
            </a:r>
            <a:r>
              <a:rPr lang="en-GB" altLang="zh-TW" sz="2400" dirty="0">
                <a:solidFill>
                  <a:srgbClr val="808080"/>
                </a:solidFill>
              </a:rPr>
              <a:t>&gt;</a:t>
            </a:r>
            <a:r>
              <a:rPr lang="en-GB" altLang="zh-TW" sz="2400" dirty="0"/>
              <a:t>(</a:t>
            </a:r>
            <a:r>
              <a:rPr lang="en-GB" altLang="zh-TW" sz="2400" dirty="0" err="1"/>
              <a:t>checkedId</a:t>
            </a:r>
            <a:r>
              <a:rPr lang="en-GB" altLang="zh-TW" sz="2400" dirty="0"/>
              <a:t>).</a:t>
            </a:r>
            <a:r>
              <a:rPr lang="en-GB" altLang="zh-TW" sz="2400" i="1" dirty="0" err="1">
                <a:solidFill>
                  <a:srgbClr val="871094"/>
                </a:solidFill>
              </a:rPr>
              <a:t>text</a:t>
            </a:r>
            <a:r>
              <a:rPr lang="en-GB" altLang="zh-TW" sz="2400" dirty="0" err="1"/>
              <a:t>.toString</a:t>
            </a:r>
            <a:r>
              <a:rPr lang="en-GB" altLang="zh-TW" sz="2400" dirty="0"/>
              <a:t>()</a:t>
            </a:r>
            <a:br>
              <a:rPr lang="en-GB" altLang="zh-TW" sz="2400" dirty="0"/>
            </a:br>
            <a:r>
              <a:rPr lang="en-GB" altLang="zh-TW" sz="2400" dirty="0"/>
              <a:t>        </a:t>
            </a:r>
            <a:r>
              <a:rPr lang="en-GB" altLang="zh-TW" sz="2400" dirty="0" err="1">
                <a:solidFill>
                  <a:srgbClr val="0033B3"/>
                </a:solidFill>
              </a:rPr>
              <a:t>val</a:t>
            </a:r>
            <a:r>
              <a:rPr lang="en-GB" altLang="zh-TW" sz="2400" dirty="0">
                <a:solidFill>
                  <a:srgbClr val="0033B3"/>
                </a:solidFill>
              </a:rPr>
              <a:t> </a:t>
            </a:r>
            <a:r>
              <a:rPr lang="en-GB" altLang="zh-TW" sz="2400" dirty="0">
                <a:solidFill>
                  <a:srgbClr val="000000"/>
                </a:solidFill>
              </a:rPr>
              <a:t>final </a:t>
            </a:r>
            <a:r>
              <a:rPr lang="en-GB" altLang="zh-TW" sz="2400" dirty="0"/>
              <a:t>= </a:t>
            </a:r>
            <a:r>
              <a:rPr lang="en-GB" altLang="zh-TW" sz="2400" dirty="0" err="1"/>
              <a:t>getString</a:t>
            </a:r>
            <a:r>
              <a:rPr lang="en-GB" altLang="zh-TW" sz="2400" dirty="0"/>
              <a:t>(</a:t>
            </a:r>
            <a:r>
              <a:rPr lang="en-GB" altLang="zh-TW" sz="2400" i="1" dirty="0" err="1">
                <a:solidFill>
                  <a:srgbClr val="871094"/>
                </a:solidFill>
              </a:rPr>
              <a:t>R</a:t>
            </a:r>
            <a:r>
              <a:rPr lang="en-GB" altLang="zh-TW" sz="2400" dirty="0" err="1"/>
              <a:t>.</a:t>
            </a:r>
            <a:r>
              <a:rPr lang="en-GB" altLang="zh-TW" sz="2400" i="1" dirty="0" err="1">
                <a:solidFill>
                  <a:srgbClr val="871094"/>
                </a:solidFill>
              </a:rPr>
              <a:t>string</a:t>
            </a:r>
            <a:r>
              <a:rPr lang="en-GB" altLang="zh-TW" sz="2400" dirty="0" err="1"/>
              <a:t>.</a:t>
            </a:r>
            <a:r>
              <a:rPr lang="en-GB" altLang="zh-TW" sz="2400" i="1" dirty="0" err="1">
                <a:solidFill>
                  <a:srgbClr val="871094"/>
                </a:solidFill>
              </a:rPr>
              <a:t>favorite</a:t>
            </a:r>
            <a:r>
              <a:rPr lang="en-GB" altLang="zh-TW" sz="2400" dirty="0"/>
              <a:t>) + </a:t>
            </a:r>
            <a:r>
              <a:rPr lang="en-GB" altLang="zh-TW" sz="2400" dirty="0">
                <a:solidFill>
                  <a:srgbClr val="000000"/>
                </a:solidFill>
              </a:rPr>
              <a:t>selected</a:t>
            </a:r>
            <a:br>
              <a:rPr lang="en-GB" altLang="zh-TW" sz="2400" dirty="0">
                <a:solidFill>
                  <a:srgbClr val="000000"/>
                </a:solidFill>
              </a:rPr>
            </a:br>
            <a:r>
              <a:rPr lang="en-GB" altLang="zh-TW" sz="2400" dirty="0">
                <a:solidFill>
                  <a:srgbClr val="000000"/>
                </a:solidFill>
              </a:rPr>
              <a:t>        </a:t>
            </a:r>
            <a:r>
              <a:rPr lang="en-GB" altLang="zh-TW" sz="2400" i="1" dirty="0" err="1">
                <a:solidFill>
                  <a:srgbClr val="871094"/>
                </a:solidFill>
              </a:rPr>
              <a:t>radioResult</a:t>
            </a:r>
            <a:r>
              <a:rPr lang="en-GB" altLang="zh-TW" sz="2400" dirty="0" err="1"/>
              <a:t>.</a:t>
            </a:r>
            <a:r>
              <a:rPr lang="en-GB" altLang="zh-TW" sz="2400" i="1" dirty="0" err="1">
                <a:solidFill>
                  <a:srgbClr val="871094"/>
                </a:solidFill>
              </a:rPr>
              <a:t>text</a:t>
            </a:r>
            <a:r>
              <a:rPr lang="en-GB" altLang="zh-TW" sz="2400" i="1" dirty="0">
                <a:solidFill>
                  <a:srgbClr val="871094"/>
                </a:solidFill>
              </a:rPr>
              <a:t> </a:t>
            </a:r>
            <a:r>
              <a:rPr lang="en-GB" altLang="zh-TW" sz="2400" dirty="0"/>
              <a:t>= </a:t>
            </a:r>
            <a:r>
              <a:rPr lang="en-GB" altLang="zh-TW" sz="2400" dirty="0">
                <a:solidFill>
                  <a:srgbClr val="000000"/>
                </a:solidFill>
              </a:rPr>
              <a:t>final</a:t>
            </a:r>
            <a:br>
              <a:rPr lang="en-GB" altLang="zh-TW" sz="2400" dirty="0">
                <a:solidFill>
                  <a:srgbClr val="000000"/>
                </a:solidFill>
              </a:rPr>
            </a:br>
            <a:r>
              <a:rPr lang="en-GB" altLang="zh-TW" sz="2400" dirty="0">
                <a:solidFill>
                  <a:srgbClr val="000000"/>
                </a:solidFill>
              </a:rPr>
              <a:t>    </a:t>
            </a:r>
            <a:r>
              <a:rPr lang="en-GB" altLang="zh-TW" sz="2400" b="1" dirty="0"/>
              <a:t>}</a:t>
            </a:r>
            <a:br>
              <a:rPr lang="en-GB" altLang="zh-TW" sz="2400" b="1" dirty="0"/>
            </a:br>
            <a:r>
              <a:rPr lang="en-GB" altLang="zh-TW" sz="2400" b="1" dirty="0"/>
              <a:t>}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1045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B106D2-60EC-4807-9B91-BFCA49E8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Spinner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AA0AC3-B45E-45E1-9DC8-FC1A2E98A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Provide a quick way to select one value from a set through a dropdown menu</a:t>
            </a:r>
          </a:p>
          <a:p>
            <a:r>
              <a:rPr lang="en-US" altLang="zh-TW" dirty="0"/>
              <a:t>Steps</a:t>
            </a:r>
          </a:p>
          <a:p>
            <a:pPr lvl="1"/>
            <a:r>
              <a:rPr lang="en-US" altLang="zh-TW" dirty="0"/>
              <a:t>Provide a data source to the Spinner through an Adapter</a:t>
            </a:r>
          </a:p>
          <a:p>
            <a:pPr lvl="1"/>
            <a:r>
              <a:rPr lang="en-US" altLang="zh-TW" dirty="0"/>
              <a:t>The adapter deals with the data binding and the view presentation</a:t>
            </a:r>
          </a:p>
          <a:p>
            <a:pPr lvl="1"/>
            <a:r>
              <a:rPr lang="en-US" altLang="zh-TW" dirty="0"/>
              <a:t>Specify the kind of the spinner layout</a:t>
            </a:r>
          </a:p>
          <a:p>
            <a:pPr lvl="1"/>
            <a:r>
              <a:rPr lang="en-US" altLang="zh-TW" dirty="0"/>
              <a:t>Implement the </a:t>
            </a:r>
            <a:r>
              <a:rPr lang="en-US" altLang="zh-TW" dirty="0" err="1"/>
              <a:t>OnItemSelectedListener</a:t>
            </a:r>
            <a:r>
              <a:rPr lang="en-US" altLang="zh-TW" dirty="0"/>
              <a:t> interface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9893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9CA380-BA28-4AEE-8EA2-A3D67356B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Working Model</a:t>
            </a:r>
            <a:endParaRPr lang="zh-TW" altLang="en-US" dirty="0"/>
          </a:p>
        </p:txBody>
      </p:sp>
      <p:pic>
        <p:nvPicPr>
          <p:cNvPr id="4" name="Picture 2" descr="http://www.bkjia.com/uploads/allimg/140811/164119D06-0.png">
            <a:extLst>
              <a:ext uri="{FF2B5EF4-FFF2-40B4-BE49-F238E27FC236}">
                <a16:creationId xmlns:a16="http://schemas.microsoft.com/office/drawing/2014/main" id="{211C6300-776C-4583-8A6D-F79FCDC40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470" y="2025392"/>
            <a:ext cx="5400600" cy="26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2">
            <a:extLst>
              <a:ext uri="{FF2B5EF4-FFF2-40B4-BE49-F238E27FC236}">
                <a16:creationId xmlns:a16="http://schemas.microsoft.com/office/drawing/2014/main" id="{C2DEA087-26B9-4B76-9824-41AA9A3DCF6B}"/>
              </a:ext>
            </a:extLst>
          </p:cNvPr>
          <p:cNvSpPr txBox="1"/>
          <p:nvPr/>
        </p:nvSpPr>
        <p:spPr>
          <a:xfrm>
            <a:off x="3084494" y="3537560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>
                <a:solidFill>
                  <a:srgbClr val="0070C0"/>
                </a:solidFill>
              </a:rPr>
              <a:t>AdapterView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A5162CAA-5E36-475C-818B-17F826835CB8}"/>
              </a:ext>
            </a:extLst>
          </p:cNvPr>
          <p:cNvSpPr txBox="1"/>
          <p:nvPr/>
        </p:nvSpPr>
        <p:spPr>
          <a:xfrm>
            <a:off x="4824495" y="173736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>
                <a:solidFill>
                  <a:srgbClr val="0070C0"/>
                </a:solidFill>
              </a:rPr>
              <a:t>ArrayAdapter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7" name="文字方塊 5">
            <a:extLst>
              <a:ext uri="{FF2B5EF4-FFF2-40B4-BE49-F238E27FC236}">
                <a16:creationId xmlns:a16="http://schemas.microsoft.com/office/drawing/2014/main" id="{15074501-92D1-41AE-B955-98141071B8CD}"/>
              </a:ext>
            </a:extLst>
          </p:cNvPr>
          <p:cNvSpPr txBox="1"/>
          <p:nvPr/>
        </p:nvSpPr>
        <p:spPr>
          <a:xfrm>
            <a:off x="6740883" y="3568051"/>
            <a:ext cx="196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rgbClr val="0070C0"/>
                </a:solidFill>
              </a:rPr>
              <a:t>Array (data source)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8" name="文字方塊 6">
            <a:extLst>
              <a:ext uri="{FF2B5EF4-FFF2-40B4-BE49-F238E27FC236}">
                <a16:creationId xmlns:a16="http://schemas.microsoft.com/office/drawing/2014/main" id="{A3C7CF06-F644-4090-BBC2-A721C9084DD9}"/>
              </a:ext>
            </a:extLst>
          </p:cNvPr>
          <p:cNvSpPr txBox="1"/>
          <p:nvPr/>
        </p:nvSpPr>
        <p:spPr>
          <a:xfrm>
            <a:off x="8125054" y="4347409"/>
            <a:ext cx="1162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0 Item</a:t>
            </a:r>
          </a:p>
          <a:p>
            <a:r>
              <a:rPr lang="en-US" altLang="zh-TW" dirty="0"/>
              <a:t>1 Item</a:t>
            </a:r>
          </a:p>
          <a:p>
            <a:r>
              <a:rPr lang="en-US" altLang="zh-TW" dirty="0"/>
              <a:t>2 Item</a:t>
            </a:r>
          </a:p>
          <a:p>
            <a:r>
              <a:rPr lang="en-US" altLang="zh-TW" dirty="0"/>
              <a:t>3 Item </a:t>
            </a:r>
            <a:endParaRPr lang="zh-TW" altLang="en-US" dirty="0"/>
          </a:p>
        </p:txBody>
      </p:sp>
      <p:sp>
        <p:nvSpPr>
          <p:cNvPr id="9" name="文字方塊 9">
            <a:extLst>
              <a:ext uri="{FF2B5EF4-FFF2-40B4-BE49-F238E27FC236}">
                <a16:creationId xmlns:a16="http://schemas.microsoft.com/office/drawing/2014/main" id="{471D7951-9245-41F9-A43B-EDDB01A4821A}"/>
              </a:ext>
            </a:extLst>
          </p:cNvPr>
          <p:cNvSpPr txBox="1"/>
          <p:nvPr/>
        </p:nvSpPr>
        <p:spPr>
          <a:xfrm>
            <a:off x="5596501" y="5634187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row Id (or Primary Key)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6A6C933-FD39-449C-B05E-7301CB6DD5ED}"/>
              </a:ext>
            </a:extLst>
          </p:cNvPr>
          <p:cNvSpPr/>
          <p:nvPr/>
        </p:nvSpPr>
        <p:spPr>
          <a:xfrm>
            <a:off x="2220398" y="4347409"/>
            <a:ext cx="864096" cy="27027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/>
              <a:t>View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B8D0D79-E126-46C0-9605-8FD47EB445B2}"/>
              </a:ext>
            </a:extLst>
          </p:cNvPr>
          <p:cNvSpPr/>
          <p:nvPr/>
        </p:nvSpPr>
        <p:spPr>
          <a:xfrm>
            <a:off x="2220398" y="4617680"/>
            <a:ext cx="864096" cy="27027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/>
              <a:t>View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80ADD2A-930B-4EC8-8411-F355A6D47320}"/>
              </a:ext>
            </a:extLst>
          </p:cNvPr>
          <p:cNvSpPr/>
          <p:nvPr/>
        </p:nvSpPr>
        <p:spPr>
          <a:xfrm>
            <a:off x="2220398" y="4905712"/>
            <a:ext cx="864096" cy="27027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/>
              <a:t>View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F610EDF-B8E6-4CBF-939C-984E9279C84B}"/>
              </a:ext>
            </a:extLst>
          </p:cNvPr>
          <p:cNvSpPr/>
          <p:nvPr/>
        </p:nvSpPr>
        <p:spPr>
          <a:xfrm>
            <a:off x="2220398" y="5194168"/>
            <a:ext cx="864096" cy="27027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/>
              <a:t>View</a:t>
            </a:r>
            <a:endParaRPr lang="zh-TW" altLang="en-US" dirty="0"/>
          </a:p>
        </p:txBody>
      </p:sp>
      <p:sp>
        <p:nvSpPr>
          <p:cNvPr id="14" name="文字方塊 11">
            <a:extLst>
              <a:ext uri="{FF2B5EF4-FFF2-40B4-BE49-F238E27FC236}">
                <a16:creationId xmlns:a16="http://schemas.microsoft.com/office/drawing/2014/main" id="{72C172BD-861D-40A4-90E7-D5EAD378C7A0}"/>
              </a:ext>
            </a:extLst>
          </p:cNvPr>
          <p:cNvSpPr txBox="1"/>
          <p:nvPr/>
        </p:nvSpPr>
        <p:spPr>
          <a:xfrm>
            <a:off x="1715035" y="4345417"/>
            <a:ext cx="312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0</a:t>
            </a:r>
          </a:p>
          <a:p>
            <a:r>
              <a:rPr lang="en-US" altLang="zh-TW" dirty="0"/>
              <a:t>1</a:t>
            </a:r>
          </a:p>
          <a:p>
            <a:r>
              <a:rPr lang="en-US" altLang="zh-TW" dirty="0"/>
              <a:t>2</a:t>
            </a:r>
          </a:p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5" name="文字方塊 17">
            <a:extLst>
              <a:ext uri="{FF2B5EF4-FFF2-40B4-BE49-F238E27FC236}">
                <a16:creationId xmlns:a16="http://schemas.microsoft.com/office/drawing/2014/main" id="{3666605E-F844-4E5E-BFAE-99BE4E09CDF8}"/>
              </a:ext>
            </a:extLst>
          </p:cNvPr>
          <p:cNvSpPr txBox="1"/>
          <p:nvPr/>
        </p:nvSpPr>
        <p:spPr>
          <a:xfrm>
            <a:off x="2079091" y="566319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Position</a:t>
            </a:r>
            <a:endParaRPr lang="zh-TW" altLang="en-US" dirty="0"/>
          </a:p>
        </p:txBody>
      </p:sp>
      <p:sp>
        <p:nvSpPr>
          <p:cNvPr id="16" name="向上箭號 15">
            <a:extLst>
              <a:ext uri="{FF2B5EF4-FFF2-40B4-BE49-F238E27FC236}">
                <a16:creationId xmlns:a16="http://schemas.microsoft.com/office/drawing/2014/main" id="{C7F2016A-8D04-4A4E-832F-914A61246F55}"/>
              </a:ext>
            </a:extLst>
          </p:cNvPr>
          <p:cNvSpPr/>
          <p:nvPr/>
        </p:nvSpPr>
        <p:spPr>
          <a:xfrm>
            <a:off x="1788350" y="5545746"/>
            <a:ext cx="179560" cy="3435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7" name="向上箭號 19">
            <a:extLst>
              <a:ext uri="{FF2B5EF4-FFF2-40B4-BE49-F238E27FC236}">
                <a16:creationId xmlns:a16="http://schemas.microsoft.com/office/drawing/2014/main" id="{921823D4-D81A-4B66-8BB6-4027DDC8AE8D}"/>
              </a:ext>
            </a:extLst>
          </p:cNvPr>
          <p:cNvSpPr/>
          <p:nvPr/>
        </p:nvSpPr>
        <p:spPr>
          <a:xfrm>
            <a:off x="8185085" y="5525240"/>
            <a:ext cx="179560" cy="3435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8" name="語音泡泡: 矩形 17">
            <a:extLst>
              <a:ext uri="{FF2B5EF4-FFF2-40B4-BE49-F238E27FC236}">
                <a16:creationId xmlns:a16="http://schemas.microsoft.com/office/drawing/2014/main" id="{06084C0A-3E59-4CCA-968D-7F38FE2F91EB}"/>
              </a:ext>
            </a:extLst>
          </p:cNvPr>
          <p:cNvSpPr/>
          <p:nvPr/>
        </p:nvSpPr>
        <p:spPr>
          <a:xfrm>
            <a:off x="7523871" y="2272955"/>
            <a:ext cx="3631809" cy="820500"/>
          </a:xfrm>
          <a:prstGeom prst="wedge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Position may be not equal to row Id, if </a:t>
            </a:r>
            <a:r>
              <a:rPr lang="en-US" altLang="zh-TW" dirty="0" err="1"/>
              <a:t>AdapterView</a:t>
            </a:r>
            <a:r>
              <a:rPr lang="en-US" altLang="zh-TW" dirty="0"/>
              <a:t> contains a header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8132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E17C80-9490-4611-8648-1631717E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Spinner Example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0F27627-FF7E-4FC2-8EB5-B3157BA7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30" y="1876511"/>
            <a:ext cx="5044169" cy="19399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60EAD17-EC9F-47AB-B766-E9EB3997F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88" b="46408"/>
          <a:stretch/>
        </p:blipFill>
        <p:spPr>
          <a:xfrm>
            <a:off x="7025370" y="1876511"/>
            <a:ext cx="4114800" cy="2914933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888AB2C4-4EED-490D-9969-847D37FDD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551" y="4106220"/>
            <a:ext cx="993234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="favorite"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&gt;Your most favorite sports is: %s&lt;/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F6C063C-728B-417A-81B3-2505CC3C2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551" y="4625537"/>
            <a:ext cx="5652270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string-array 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="balls"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&gt;Basketball&lt;/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&gt;Football&lt;/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&gt;Baseball&lt;/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string-array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D7E8B500-184A-4CD1-8329-C652F4A8872B}"/>
              </a:ext>
            </a:extLst>
          </p:cNvPr>
          <p:cNvSpPr/>
          <p:nvPr/>
        </p:nvSpPr>
        <p:spPr>
          <a:xfrm>
            <a:off x="4710791" y="4930595"/>
            <a:ext cx="2770415" cy="613023"/>
          </a:xfrm>
          <a:prstGeom prst="wedgeRectCallout">
            <a:avLst>
              <a:gd name="adj1" fmla="val -56833"/>
              <a:gd name="adj2" fmla="val 7536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Provide data source from the resource file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1227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E88342D-ADB3-4A4C-8A4A-3178A0FC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6331"/>
            <a:ext cx="12100265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val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balls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TW" altLang="zh-TW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listOf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"Basketball"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"Football"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"Baseball"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adapter = ArrayAdapter&lt;String&gt;(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android.R.layout.</a:t>
            </a:r>
            <a:r>
              <a:rPr kumimoji="0" lang="zh-TW" altLang="zh-TW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simple_spinner_item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balls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TW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val </a:t>
            </a:r>
            <a:r>
              <a:rPr lang="zh-TW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adapter = ArrayAdapter.createFromResource(</a:t>
            </a:r>
            <a:r>
              <a:rPr lang="zh-TW" altLang="zh-TW" b="1" dirty="0">
                <a:solidFill>
                  <a:srgbClr val="000080"/>
                </a:solidFill>
                <a:latin typeface="Consolas" panose="020B0609020204030204" pitchFamily="49" charset="0"/>
              </a:rPr>
              <a:t>this</a:t>
            </a:r>
            <a:r>
              <a:rPr lang="zh-TW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R.array.</a:t>
            </a:r>
            <a:r>
              <a:rPr lang="zh-TW" altLang="zh-TW" i="1" dirty="0">
                <a:solidFill>
                  <a:srgbClr val="660E7A"/>
                </a:solidFill>
                <a:latin typeface="Consolas" panose="020B0609020204030204" pitchFamily="49" charset="0"/>
              </a:rPr>
              <a:t>balls</a:t>
            </a:r>
            <a:r>
              <a:rPr lang="zh-TW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, android.R.layout.</a:t>
            </a:r>
            <a:r>
              <a:rPr lang="zh-TW" altLang="zh-TW" i="1" dirty="0">
                <a:solidFill>
                  <a:srgbClr val="660E7A"/>
                </a:solidFill>
                <a:latin typeface="Consolas" panose="020B0609020204030204" pitchFamily="49" charset="0"/>
              </a:rPr>
              <a:t>simple_spinner_item</a:t>
            </a:r>
            <a:r>
              <a:rPr lang="zh-TW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zh-TW" altLang="zh-TW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adapter.setDropDownViewResource(android.R.layout.</a:t>
            </a:r>
            <a:r>
              <a:rPr kumimoji="0" lang="zh-TW" altLang="zh-TW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simple_spinner_dropdown_item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binding.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spinner.</a:t>
            </a:r>
            <a:r>
              <a:rPr kumimoji="0" lang="zh-TW" altLang="zh-TW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adapter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adapter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binding.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spinner.</a:t>
            </a:r>
            <a:r>
              <a:rPr kumimoji="0" lang="zh-TW" altLang="zh-TW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onItemSelectedListener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object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AdapterView.OnItemSelectedListener {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 fun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onItemSelected(parent: AdapterView&lt;*&gt;?, view: View?, position: Int, id: Long) 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selected = parent?.getItemAtPosition(position).</a:t>
            </a:r>
            <a:r>
              <a:rPr kumimoji="0" lang="zh-TW" altLang="zh-TW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binding.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textView.</a:t>
            </a:r>
            <a:r>
              <a:rPr kumimoji="0" lang="zh-TW" altLang="zh-TW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text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getString(R.string.</a:t>
            </a:r>
            <a:r>
              <a:rPr kumimoji="0" lang="zh-TW" altLang="zh-TW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favorite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selected)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}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 fun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onNothingSelected(parent: AdapterView&lt;*&gt;?) {}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731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521A5B-3932-4416-8DBD-86C0AA78A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RecyclerView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2DEE36-E219-4A1B-9899-75DED36F4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more advanced and flexible version of </a:t>
            </a:r>
            <a:r>
              <a:rPr lang="en-US" altLang="zh-TW" dirty="0" err="1"/>
              <a:t>ListView</a:t>
            </a:r>
            <a:endParaRPr lang="en-US" altLang="zh-TW" dirty="0"/>
          </a:p>
          <a:p>
            <a:r>
              <a:rPr lang="en-US" altLang="zh-TW" dirty="0"/>
              <a:t>Only does work to process or draw items that are currently visible on the screen</a:t>
            </a:r>
            <a:endParaRPr lang="zh-TW" altLang="en-US" dirty="0"/>
          </a:p>
        </p:txBody>
      </p:sp>
      <p:pic>
        <p:nvPicPr>
          <p:cNvPr id="1027" name="Picture 3" descr="https://codelabs.developers.google.com/codelabs/kotlin-android-training-recyclerview-fundamentals/img/dcf4599789b9c2a1.png">
            <a:extLst>
              <a:ext uri="{FF2B5EF4-FFF2-40B4-BE49-F238E27FC236}">
                <a16:creationId xmlns:a16="http://schemas.microsoft.com/office/drawing/2014/main" id="{F6B47CCD-9B1F-43C0-8E51-B80ADC64B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275858"/>
            <a:ext cx="4118636" cy="295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developer.xamarin.com/guides/android/user_interface/recyclerview/Images/04-view-recycling-sml.png">
            <a:extLst>
              <a:ext uri="{FF2B5EF4-FFF2-40B4-BE49-F238E27FC236}">
                <a16:creationId xmlns:a16="http://schemas.microsoft.com/office/drawing/2014/main" id="{85FC39CC-5A22-44B9-B561-FCB86C1F2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278" y="2919755"/>
            <a:ext cx="5551453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773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4387DA-74A5-4292-A397-5604934E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5350DA-A7B3-49D5-9EEB-99DD5AF4E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RecyclerView</a:t>
            </a:r>
            <a:r>
              <a:rPr lang="en-US" altLang="zh-TW" dirty="0"/>
              <a:t> uses an adapter to transform app data into something it can display</a:t>
            </a:r>
          </a:p>
          <a:p>
            <a:r>
              <a:rPr lang="en-US" altLang="zh-TW" dirty="0"/>
              <a:t>To display your data in a </a:t>
            </a:r>
            <a:r>
              <a:rPr lang="en-US" altLang="zh-TW" dirty="0" err="1"/>
              <a:t>RecyclerView</a:t>
            </a:r>
            <a:r>
              <a:rPr lang="en-US" altLang="zh-TW" dirty="0"/>
              <a:t>, you need the following parts:</a:t>
            </a:r>
          </a:p>
          <a:p>
            <a:pPr lvl="1"/>
            <a:r>
              <a:rPr lang="en-US" altLang="zh-TW" dirty="0" err="1"/>
              <a:t>LayoutManager</a:t>
            </a:r>
            <a:r>
              <a:rPr lang="en-US" altLang="zh-TW" dirty="0"/>
              <a:t> (</a:t>
            </a:r>
            <a:r>
              <a:rPr lang="en-US" altLang="zh-TW" dirty="0" err="1"/>
              <a:t>LinearLayoutManager</a:t>
            </a:r>
            <a:r>
              <a:rPr lang="en-US" altLang="zh-TW" dirty="0"/>
              <a:t>, </a:t>
            </a:r>
            <a:r>
              <a:rPr lang="en-US" altLang="zh-TW" dirty="0" err="1"/>
              <a:t>GridLayoutManager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Layout for each item</a:t>
            </a:r>
          </a:p>
          <a:p>
            <a:pPr lvl="1"/>
            <a:r>
              <a:rPr lang="en-US" altLang="zh-TW" dirty="0"/>
              <a:t>Adapter (</a:t>
            </a:r>
            <a:r>
              <a:rPr lang="en-US" altLang="zh-TW" dirty="0" err="1"/>
              <a:t>impement</a:t>
            </a:r>
            <a:r>
              <a:rPr lang="en-US" altLang="zh-TW" dirty="0"/>
              <a:t> </a:t>
            </a:r>
            <a:r>
              <a:rPr lang="en-US" altLang="zh-TW" dirty="0" err="1"/>
              <a:t>getItemCount</a:t>
            </a:r>
            <a:r>
              <a:rPr lang="en-US" altLang="zh-TW" dirty="0"/>
              <a:t>(), </a:t>
            </a:r>
            <a:r>
              <a:rPr lang="en-US" altLang="zh-TW" dirty="0" err="1"/>
              <a:t>onCreateViewHolder</a:t>
            </a:r>
            <a:r>
              <a:rPr lang="en-US" altLang="zh-TW" dirty="0"/>
              <a:t>(), </a:t>
            </a:r>
            <a:r>
              <a:rPr lang="en-US" altLang="zh-TW" dirty="0" err="1"/>
              <a:t>onBindViewHolder</a:t>
            </a:r>
            <a:r>
              <a:rPr lang="en-US" altLang="zh-TW" dirty="0"/>
              <a:t>()</a:t>
            </a:r>
          </a:p>
          <a:p>
            <a:pPr lvl="1"/>
            <a:r>
              <a:rPr lang="en-US" altLang="zh-TW" dirty="0" err="1"/>
              <a:t>ViewHolder</a:t>
            </a:r>
            <a:r>
              <a:rPr lang="en-US" altLang="zh-TW" dirty="0"/>
              <a:t> (contains the reference to each UI views for one item)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6148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32F77-55E3-4EAA-94AF-8FFDEBEA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RecyclerView</a:t>
            </a:r>
            <a:r>
              <a:rPr lang="en-US" altLang="zh-TW" dirty="0"/>
              <a:t> Working Model</a:t>
            </a:r>
            <a:endParaRPr lang="zh-TW" altLang="en-US" dirty="0"/>
          </a:p>
        </p:txBody>
      </p:sp>
      <p:pic>
        <p:nvPicPr>
          <p:cNvPr id="2052" name="Picture 4" descr="Flow of the Android RecyclerView">
            <a:extLst>
              <a:ext uri="{FF2B5EF4-FFF2-40B4-BE49-F238E27FC236}">
                <a16:creationId xmlns:a16="http://schemas.microsoft.com/office/drawing/2014/main" id="{6DE4CC2F-53C2-43D8-AD9C-63DFF42DA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59618"/>
            <a:ext cx="9753600" cy="411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337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390BE-E121-425F-8453-AEF4BD87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LayoutManager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BF03A2-E8C3-41CE-A14C-37C900675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 Handles the organization (the layout) of UI components in a view</a:t>
            </a:r>
          </a:p>
          <a:p>
            <a:r>
              <a:rPr lang="en-US" altLang="zh-TW" dirty="0"/>
              <a:t>Three kinds: </a:t>
            </a:r>
            <a:r>
              <a:rPr lang="en-US" altLang="zh-TW" dirty="0" err="1"/>
              <a:t>LinearLayoutManager</a:t>
            </a:r>
            <a:r>
              <a:rPr lang="en-US" altLang="zh-TW" dirty="0"/>
              <a:t>, </a:t>
            </a:r>
            <a:r>
              <a:rPr lang="en-US" altLang="zh-TW" dirty="0" err="1"/>
              <a:t>GridLayoutmanager</a:t>
            </a:r>
            <a:r>
              <a:rPr lang="en-US" altLang="zh-TW" dirty="0"/>
              <a:t>, </a:t>
            </a:r>
            <a:r>
              <a:rPr lang="en-US" altLang="zh-TW" dirty="0" err="1"/>
              <a:t>StaggeredGridLayoutManager</a:t>
            </a:r>
            <a:endParaRPr lang="zh-TW" altLang="en-US" dirty="0"/>
          </a:p>
        </p:txBody>
      </p:sp>
      <p:pic>
        <p:nvPicPr>
          <p:cNvPr id="4" name="Picture 2" descr="linear">
            <a:extLst>
              <a:ext uri="{FF2B5EF4-FFF2-40B4-BE49-F238E27FC236}">
                <a16:creationId xmlns:a16="http://schemas.microsoft.com/office/drawing/2014/main" id="{4126E1AD-CAEC-49CD-BE76-2F8114362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081" y="3668494"/>
            <a:ext cx="1589474" cy="22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id">
            <a:extLst>
              <a:ext uri="{FF2B5EF4-FFF2-40B4-BE49-F238E27FC236}">
                <a16:creationId xmlns:a16="http://schemas.microsoft.com/office/drawing/2014/main" id="{AF2D5A00-8CBC-4C51-B0AE-0AF8B020E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987" y="3668494"/>
            <a:ext cx="1609527" cy="22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taggered">
            <a:extLst>
              <a:ext uri="{FF2B5EF4-FFF2-40B4-BE49-F238E27FC236}">
                <a16:creationId xmlns:a16="http://schemas.microsoft.com/office/drawing/2014/main" id="{4EA1ED45-4C10-48E1-ACAF-3911FDC32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5" b="8083"/>
          <a:stretch/>
        </p:blipFill>
        <p:spPr bwMode="auto">
          <a:xfrm>
            <a:off x="7287585" y="3668494"/>
            <a:ext cx="1682584" cy="22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1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9B189A-007B-4111-A345-73D55809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 bar/Toolbar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85657E-EEFA-4BD0-A3A1-E081AE5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app bar (or action bar) provides visual structure, standardized visual elements, and navigation</a:t>
            </a:r>
          </a:p>
          <a:p>
            <a:r>
              <a:rPr lang="en-US" altLang="zh-TW" dirty="0"/>
              <a:t>Suggest using toolbar instead of app bar</a:t>
            </a:r>
            <a:endParaRPr lang="zh-TW" altLang="en-US" dirty="0"/>
          </a:p>
        </p:txBody>
      </p:sp>
      <p:pic>
        <p:nvPicPr>
          <p:cNvPr id="4" name="Picture 2" descr="http://developer.android.com/images/training/appbar/appbar_sheets_2x.png">
            <a:extLst>
              <a:ext uri="{FF2B5EF4-FFF2-40B4-BE49-F238E27FC236}">
                <a16:creationId xmlns:a16="http://schemas.microsoft.com/office/drawing/2014/main" id="{D3C40E8F-4692-43EA-BD36-3F5A23B9D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981" y="3623296"/>
            <a:ext cx="4464496" cy="11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0F2531D-AC28-4DEF-BCB9-D5124F8D858D}"/>
              </a:ext>
            </a:extLst>
          </p:cNvPr>
          <p:cNvCxnSpPr/>
          <p:nvPr/>
        </p:nvCxnSpPr>
        <p:spPr>
          <a:xfrm flipV="1">
            <a:off x="7439445" y="4307372"/>
            <a:ext cx="0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文字方塊 7">
            <a:extLst>
              <a:ext uri="{FF2B5EF4-FFF2-40B4-BE49-F238E27FC236}">
                <a16:creationId xmlns:a16="http://schemas.microsoft.com/office/drawing/2014/main" id="{07C9476D-E7DF-4579-BD1D-DE13563E987A}"/>
              </a:ext>
            </a:extLst>
          </p:cNvPr>
          <p:cNvSpPr txBox="1"/>
          <p:nvPr/>
        </p:nvSpPr>
        <p:spPr>
          <a:xfrm>
            <a:off x="6949545" y="5169989"/>
            <a:ext cx="310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rgbClr val="0070C0"/>
                </a:solidFill>
              </a:rPr>
              <a:t>Options-menu overflow button</a:t>
            </a:r>
            <a:endParaRPr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DB77614-29A2-4497-B1D6-A448E73E260B}"/>
              </a:ext>
            </a:extLst>
          </p:cNvPr>
          <p:cNvCxnSpPr/>
          <p:nvPr/>
        </p:nvCxnSpPr>
        <p:spPr>
          <a:xfrm flipV="1">
            <a:off x="6287317" y="4307372"/>
            <a:ext cx="0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字方塊 10">
            <a:extLst>
              <a:ext uri="{FF2B5EF4-FFF2-40B4-BE49-F238E27FC236}">
                <a16:creationId xmlns:a16="http://schemas.microsoft.com/office/drawing/2014/main" id="{E2C69E0B-900B-4AE5-96EA-C9C9332AFD11}"/>
              </a:ext>
            </a:extLst>
          </p:cNvPr>
          <p:cNvSpPr txBox="1"/>
          <p:nvPr/>
        </p:nvSpPr>
        <p:spPr>
          <a:xfrm>
            <a:off x="5406995" y="5136691"/>
            <a:ext cx="187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rgbClr val="0070C0"/>
                </a:solidFill>
              </a:rPr>
              <a:t>Action button</a:t>
            </a:r>
            <a:endParaRPr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AE3E8F7-6825-47C4-9F00-58E120D6FCAD}"/>
              </a:ext>
            </a:extLst>
          </p:cNvPr>
          <p:cNvCxnSpPr/>
          <p:nvPr/>
        </p:nvCxnSpPr>
        <p:spPr>
          <a:xfrm flipV="1">
            <a:off x="4199085" y="4307372"/>
            <a:ext cx="0" cy="792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文字方塊 11">
            <a:extLst>
              <a:ext uri="{FF2B5EF4-FFF2-40B4-BE49-F238E27FC236}">
                <a16:creationId xmlns:a16="http://schemas.microsoft.com/office/drawing/2014/main" id="{BA2C7998-62B0-4413-B52A-1E57941F641D}"/>
              </a:ext>
            </a:extLst>
          </p:cNvPr>
          <p:cNvSpPr txBox="1"/>
          <p:nvPr/>
        </p:nvSpPr>
        <p:spPr>
          <a:xfrm>
            <a:off x="3565572" y="5226832"/>
            <a:ext cx="187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rgbClr val="0070C0"/>
                </a:solidFill>
              </a:rPr>
              <a:t>App name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7A8F812-0F2B-4240-BB1C-5287C15F7F80}"/>
              </a:ext>
            </a:extLst>
          </p:cNvPr>
          <p:cNvCxnSpPr/>
          <p:nvPr/>
        </p:nvCxnSpPr>
        <p:spPr>
          <a:xfrm flipV="1">
            <a:off x="2929730" y="4307372"/>
            <a:ext cx="584962" cy="599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文字方塊 13">
            <a:extLst>
              <a:ext uri="{FF2B5EF4-FFF2-40B4-BE49-F238E27FC236}">
                <a16:creationId xmlns:a16="http://schemas.microsoft.com/office/drawing/2014/main" id="{031E5534-417B-4138-BB48-D82B59C856C3}"/>
              </a:ext>
            </a:extLst>
          </p:cNvPr>
          <p:cNvSpPr txBox="1"/>
          <p:nvPr/>
        </p:nvSpPr>
        <p:spPr>
          <a:xfrm>
            <a:off x="1996166" y="4928360"/>
            <a:ext cx="194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rgbClr val="0070C0"/>
                </a:solidFill>
              </a:rPr>
              <a:t>Nav drawer button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731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32F77-55E3-4EAA-94AF-8FFDEBEA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RecyclerView</a:t>
            </a:r>
            <a:r>
              <a:rPr lang="en-US" altLang="zh-TW" dirty="0"/>
              <a:t> Adapter</a:t>
            </a:r>
            <a:endParaRPr lang="zh-TW" altLang="en-US" dirty="0"/>
          </a:p>
        </p:txBody>
      </p:sp>
      <p:pic>
        <p:nvPicPr>
          <p:cNvPr id="2050" name="Picture 2" descr="Android: RecyclerView - Adapter Flow">
            <a:extLst>
              <a:ext uri="{FF2B5EF4-FFF2-40B4-BE49-F238E27FC236}">
                <a16:creationId xmlns:a16="http://schemas.microsoft.com/office/drawing/2014/main" id="{C07BB16B-213C-4B15-95F9-197307E55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39" y="1908698"/>
            <a:ext cx="9321553" cy="435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932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3BF09-FA91-438A-BB6E-A9907ADA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RecyclerView</a:t>
            </a:r>
            <a:r>
              <a:rPr lang="en-US" altLang="zh-TW" dirty="0"/>
              <a:t> Example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25853C1-C777-4B95-A625-623E1FFD9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96368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Data source</a:t>
            </a:r>
            <a:endParaRPr lang="en-US" altLang="zh-TW" sz="1800" dirty="0"/>
          </a:p>
          <a:p>
            <a:pPr marL="201168" lvl="1" indent="0">
              <a:buNone/>
            </a:pPr>
            <a:r>
              <a:rPr lang="en-US" altLang="zh-TW" sz="2200" dirty="0"/>
              <a:t>data class Balls(</a:t>
            </a:r>
            <a:r>
              <a:rPr lang="en-US" altLang="zh-TW" sz="2200" dirty="0" err="1"/>
              <a:t>val</a:t>
            </a:r>
            <a:r>
              <a:rPr lang="en-US" altLang="zh-TW" sz="2200" dirty="0"/>
              <a:t> name: String, </a:t>
            </a:r>
            <a:r>
              <a:rPr lang="en-US" altLang="zh-TW" sz="2200" dirty="0" err="1"/>
              <a:t>val</a:t>
            </a:r>
            <a:r>
              <a:rPr lang="en-US" altLang="zh-TW" sz="2200" dirty="0"/>
              <a:t> </a:t>
            </a:r>
            <a:r>
              <a:rPr lang="en-US" altLang="zh-TW" sz="2200" dirty="0" err="1"/>
              <a:t>imageId</a:t>
            </a:r>
            <a:r>
              <a:rPr lang="en-US" altLang="zh-TW" sz="2200" dirty="0"/>
              <a:t>: Int)</a:t>
            </a:r>
          </a:p>
          <a:p>
            <a:pPr marL="201168" lvl="1" indent="0">
              <a:buNone/>
            </a:pPr>
            <a:endParaRPr lang="en-US" altLang="zh-TW" sz="2200" dirty="0"/>
          </a:p>
          <a:p>
            <a:pPr marL="201168" lvl="1" indent="0">
              <a:buNone/>
            </a:pPr>
            <a:r>
              <a:rPr lang="en-US" altLang="zh-TW" sz="2200" dirty="0"/>
              <a:t>private </a:t>
            </a:r>
            <a:r>
              <a:rPr lang="en-US" altLang="zh-TW" sz="2200" dirty="0" err="1"/>
              <a:t>val</a:t>
            </a:r>
            <a:r>
              <a:rPr lang="en-US" altLang="zh-TW" sz="2200" dirty="0"/>
              <a:t> </a:t>
            </a:r>
            <a:r>
              <a:rPr lang="en-US" altLang="zh-TW" sz="2200" dirty="0" err="1"/>
              <a:t>ballList</a:t>
            </a:r>
            <a:r>
              <a:rPr lang="en-US" altLang="zh-TW" sz="2200" dirty="0"/>
              <a:t> = </a:t>
            </a:r>
            <a:r>
              <a:rPr lang="en-US" altLang="zh-TW" sz="2200" dirty="0" err="1"/>
              <a:t>ArrayList</a:t>
            </a:r>
            <a:r>
              <a:rPr lang="en-US" altLang="zh-TW" sz="2200" dirty="0"/>
              <a:t>&lt;Balls&gt;()</a:t>
            </a:r>
          </a:p>
          <a:p>
            <a:pPr marL="201168" lvl="1" indent="0">
              <a:buNone/>
            </a:pPr>
            <a:endParaRPr lang="en-US" altLang="zh-TW" sz="2200" dirty="0"/>
          </a:p>
          <a:p>
            <a:pPr marL="201168" lvl="1" indent="0">
              <a:buNone/>
            </a:pPr>
            <a:r>
              <a:rPr lang="en-US" altLang="zh-TW" sz="2200" dirty="0"/>
              <a:t>private fun </a:t>
            </a:r>
            <a:r>
              <a:rPr lang="en-US" altLang="zh-TW" sz="2200" dirty="0" err="1"/>
              <a:t>initBallList</a:t>
            </a:r>
            <a:r>
              <a:rPr lang="en-US" altLang="zh-TW" sz="2200" dirty="0"/>
              <a:t>() {</a:t>
            </a:r>
          </a:p>
          <a:p>
            <a:pPr marL="201168" lvl="1" indent="0">
              <a:buNone/>
            </a:pPr>
            <a:r>
              <a:rPr lang="en-US" altLang="zh-TW" sz="2200" dirty="0"/>
              <a:t>        repeat(6) {</a:t>
            </a:r>
          </a:p>
          <a:p>
            <a:pPr marL="201168" lvl="1" indent="0">
              <a:buNone/>
            </a:pPr>
            <a:r>
              <a:rPr lang="en-US" altLang="zh-TW" sz="2200" dirty="0"/>
              <a:t>            </a:t>
            </a:r>
            <a:r>
              <a:rPr lang="en-US" altLang="zh-TW" sz="2200" dirty="0" err="1"/>
              <a:t>ballList.add</a:t>
            </a:r>
            <a:r>
              <a:rPr lang="en-US" altLang="zh-TW" sz="2200" dirty="0"/>
              <a:t>(Balls("Baseball",</a:t>
            </a:r>
            <a:r>
              <a:rPr lang="en-US" altLang="zh-TW" sz="2200" dirty="0" err="1"/>
              <a:t>R.drawable.baseball</a:t>
            </a:r>
            <a:r>
              <a:rPr lang="en-US" altLang="zh-TW" sz="2200" dirty="0"/>
              <a:t>))</a:t>
            </a:r>
          </a:p>
          <a:p>
            <a:pPr marL="201168" lvl="1" indent="0">
              <a:buNone/>
            </a:pPr>
            <a:r>
              <a:rPr lang="en-US" altLang="zh-TW" sz="2200" dirty="0"/>
              <a:t>            </a:t>
            </a:r>
            <a:r>
              <a:rPr lang="en-US" altLang="zh-TW" sz="2200" dirty="0" err="1"/>
              <a:t>ballList.add</a:t>
            </a:r>
            <a:r>
              <a:rPr lang="en-US" altLang="zh-TW" sz="2200" dirty="0"/>
              <a:t>(Balls("Basketball",</a:t>
            </a:r>
            <a:r>
              <a:rPr lang="en-US" altLang="zh-TW" sz="2200" dirty="0" err="1"/>
              <a:t>R.drawable.basketball</a:t>
            </a:r>
            <a:r>
              <a:rPr lang="en-US" altLang="zh-TW" sz="2200" dirty="0"/>
              <a:t>))</a:t>
            </a:r>
          </a:p>
          <a:p>
            <a:pPr marL="201168" lvl="1" indent="0">
              <a:buNone/>
            </a:pPr>
            <a:r>
              <a:rPr lang="en-US" altLang="zh-TW" sz="2200" dirty="0"/>
              <a:t>            </a:t>
            </a:r>
            <a:r>
              <a:rPr lang="en-US" altLang="zh-TW" sz="2200" dirty="0" err="1"/>
              <a:t>ballList.add</a:t>
            </a:r>
            <a:r>
              <a:rPr lang="en-US" altLang="zh-TW" sz="2200" dirty="0"/>
              <a:t>(Balls("Football",</a:t>
            </a:r>
            <a:r>
              <a:rPr lang="en-US" altLang="zh-TW" sz="2200" dirty="0" err="1"/>
              <a:t>R.drawable.football</a:t>
            </a:r>
            <a:r>
              <a:rPr lang="en-US" altLang="zh-TW" sz="2200" dirty="0"/>
              <a:t>))</a:t>
            </a:r>
          </a:p>
          <a:p>
            <a:pPr marL="201168" lvl="1" indent="0">
              <a:buNone/>
            </a:pPr>
            <a:r>
              <a:rPr lang="en-US" altLang="zh-TW" sz="2200" dirty="0"/>
              <a:t>            </a:t>
            </a:r>
            <a:r>
              <a:rPr lang="en-US" altLang="zh-TW" sz="2200" dirty="0" err="1"/>
              <a:t>ballList.add</a:t>
            </a:r>
            <a:r>
              <a:rPr lang="en-US" altLang="zh-TW" sz="2200" dirty="0"/>
              <a:t>(Balls("Other",</a:t>
            </a:r>
            <a:r>
              <a:rPr lang="en-US" altLang="zh-TW" sz="2200" dirty="0" err="1"/>
              <a:t>R.drawable.other</a:t>
            </a:r>
            <a:r>
              <a:rPr lang="en-US" altLang="zh-TW" sz="2200" dirty="0"/>
              <a:t>))</a:t>
            </a:r>
          </a:p>
          <a:p>
            <a:pPr marL="201168" lvl="1" indent="0">
              <a:buNone/>
            </a:pPr>
            <a:r>
              <a:rPr lang="en-US" altLang="zh-TW" sz="2200" dirty="0"/>
              <a:t>        }</a:t>
            </a:r>
          </a:p>
          <a:p>
            <a:pPr marL="201168" lvl="1" indent="0">
              <a:buNone/>
            </a:pPr>
            <a:r>
              <a:rPr lang="en-US" altLang="zh-TW" sz="2200" dirty="0"/>
              <a:t>    }</a:t>
            </a:r>
            <a:endParaRPr lang="zh-TW" altLang="en-US" sz="2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288649-4646-41DC-A82E-637F3900C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541" y="1845734"/>
            <a:ext cx="2637820" cy="439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99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B1D0E7-5F7B-46CD-AC46-4111DF56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RecyclerView</a:t>
            </a:r>
            <a:r>
              <a:rPr lang="en-US" altLang="zh-TW" dirty="0"/>
              <a:t> Setting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D542514-AF58-4971-A044-EC25657DA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546" y="2187983"/>
            <a:ext cx="11470907" cy="33550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layoutManager = LinearLayoutManager(</a:t>
            </a:r>
            <a:r>
              <a:rPr kumimoji="0" lang="zh-TW" altLang="zh-TW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binding.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recycleView.</a:t>
            </a:r>
            <a:r>
              <a:rPr kumimoji="0" lang="zh-TW" altLang="zh-TW" sz="24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layoutManager 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layoutManager</a:t>
            </a:r>
            <a:b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adapter = BallAdapter(</a:t>
            </a:r>
            <a:r>
              <a:rPr kumimoji="0" lang="zh-TW" altLang="zh-TW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ballList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//pass by reference</a:t>
            </a:r>
            <a:b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binding.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recycleView.</a:t>
            </a:r>
            <a:r>
              <a:rPr kumimoji="0" lang="zh-TW" altLang="zh-TW" sz="24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adapter 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adapter</a:t>
            </a:r>
            <a:b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binding.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recycleView.addItemDecoration(DividerItemDecoration(</a:t>
            </a:r>
            <a:r>
              <a:rPr kumimoji="0" lang="zh-TW" altLang="zh-TW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DividerItemDecoration.</a:t>
            </a:r>
            <a:r>
              <a:rPr kumimoji="0" lang="zh-TW" altLang="zh-TW" sz="24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VERTICAL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//add a divider line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727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70596-FF66-409B-9EDF-E1E12A8E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RecyclerView</a:t>
            </a:r>
            <a:r>
              <a:rPr lang="en-US" altLang="zh-TW" dirty="0"/>
              <a:t> Adapter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5F863F2-8052-4F4C-90A7-54B1D91FC7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3264" y="2072519"/>
            <a:ext cx="11069056" cy="40318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BallAdapter(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ballList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List&lt;Balls&gt;): Adapter&lt;BallAdapter.ViewHolder&gt;() {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inner class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ViewHolder(view: View): RecyclerView.ViewHolder(view) {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ballImage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ImageView = view.findViewById(R.id.</a:t>
            </a:r>
            <a:r>
              <a:rPr kumimoji="0" lang="zh-TW" altLang="zh-TW" sz="16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imageView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ballName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TextView = view.findViewById(R.id.</a:t>
            </a:r>
            <a:r>
              <a:rPr kumimoji="0" lang="zh-TW" altLang="zh-TW" sz="16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 fun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onCreateViewHolder(parent: ViewGroup, viewType: Int): ViewHolder {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 = LayoutInflater.from(parent.</a:t>
            </a:r>
            <a:r>
              <a:rPr kumimoji="0" lang="zh-TW" altLang="zh-TW" sz="16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).inflate(R.layout.</a:t>
            </a:r>
            <a:r>
              <a:rPr kumimoji="0" lang="zh-TW" altLang="zh-TW" sz="16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my_layout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parent,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viewHolder = ViewHolder(view)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viewHolder.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itemView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.setOnClickListener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//</a:t>
            </a:r>
            <a:r>
              <a:rPr kumimoji="0" lang="en-US" altLang="zh-TW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onClick</a:t>
            </a:r>
            <a:b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Toast.makeText(parent.</a:t>
            </a:r>
            <a:r>
              <a:rPr kumimoji="0" lang="zh-TW" altLang="zh-TW" sz="16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ballList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[viewHolder.</a:t>
            </a:r>
            <a:r>
              <a:rPr kumimoji="0" lang="en-US" altLang="zh-TW" sz="1600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bindingA</a:t>
            </a:r>
            <a:r>
              <a:rPr kumimoji="0" lang="zh-TW" altLang="zh-TW" sz="16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dapterPosition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Toast.</a:t>
            </a:r>
            <a:r>
              <a:rPr kumimoji="0" lang="zh-TW" altLang="zh-TW" sz="16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LENGTH_SHORT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).show()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viewHolder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 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圖說文字 2">
            <a:extLst>
              <a:ext uri="{FF2B5EF4-FFF2-40B4-BE49-F238E27FC236}">
                <a16:creationId xmlns:a16="http://schemas.microsoft.com/office/drawing/2014/main" id="{E649476F-71C1-9F4E-B107-43A8E638BB66}"/>
              </a:ext>
            </a:extLst>
          </p:cNvPr>
          <p:cNvSpPr/>
          <p:nvPr/>
        </p:nvSpPr>
        <p:spPr>
          <a:xfrm>
            <a:off x="6529589" y="5370490"/>
            <a:ext cx="3515931" cy="605307"/>
          </a:xfrm>
          <a:prstGeom prst="wedgeRectCallout">
            <a:avLst>
              <a:gd name="adj1" fmla="val -5219"/>
              <a:gd name="adj2" fmla="val -821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adapterPosition</a:t>
            </a:r>
            <a:r>
              <a:rPr kumimoji="1" lang="en-US" altLang="zh-TW" dirty="0"/>
              <a:t> (if not working)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3442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70596-FF66-409B-9EDF-E1E12A8E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RecyclerView</a:t>
            </a:r>
            <a:r>
              <a:rPr lang="en-US" altLang="zh-TW" dirty="0"/>
              <a:t> Adapter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5F863F2-8052-4F4C-90A7-54B1D91FC7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74978" y="2072786"/>
            <a:ext cx="10059164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//populate data items on the 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 fun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onBindViewHolder(holder: ViewHolder, position: Int) {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ball = 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ballList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[position]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//position at the data set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holder.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ballImage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.setImageResource(ball.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imageId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holder.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ballName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20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text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ball.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</a:t>
            </a:r>
            <a:b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//get the number of total items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zh-TW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override fun </a:t>
            </a:r>
            <a: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getItemCount(): Int {</a:t>
            </a:r>
            <a:b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zh-TW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zh-TW" altLang="zh-TW" sz="2000" b="1" dirty="0">
                <a:solidFill>
                  <a:srgbClr val="660E7A"/>
                </a:solidFill>
                <a:latin typeface="Consolas" panose="020B0609020204030204" pitchFamily="49" charset="0"/>
              </a:rPr>
              <a:t>ballList</a:t>
            </a:r>
            <a: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zh-TW" altLang="zh-TW" sz="2000" b="1" dirty="0">
                <a:solidFill>
                  <a:srgbClr val="660E7A"/>
                </a:solidFill>
                <a:latin typeface="Consolas" panose="020B0609020204030204" pitchFamily="49" charset="0"/>
              </a:rPr>
              <a:t>size</a:t>
            </a:r>
            <a:br>
              <a:rPr lang="zh-TW" altLang="zh-TW" sz="2000" b="1" dirty="0">
                <a:solidFill>
                  <a:srgbClr val="660E7A"/>
                </a:solidFill>
                <a:latin typeface="Consolas" panose="020B0609020204030204" pitchFamily="49" charset="0"/>
              </a:rPr>
            </a:br>
            <a:r>
              <a:rPr lang="zh-TW" altLang="zh-TW" sz="2000" b="1" dirty="0">
                <a:solidFill>
                  <a:srgbClr val="660E7A"/>
                </a:solidFill>
                <a:latin typeface="Consolas" panose="020B0609020204030204" pitchFamily="49" charset="0"/>
              </a:rPr>
              <a:t>    </a:t>
            </a:r>
            <a: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303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BA0DBA-6DE8-431B-A7C7-1E721A27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</a:t>
            </a:r>
            <a:r>
              <a:rPr lang="en-US" altLang="zh-TW" dirty="0" err="1"/>
              <a:t>GridLayoutManager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678AD8-000B-400D-8FF1-9EFD40393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MainActivity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Adapter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(New) my_layout_vertical.xml</a:t>
            </a:r>
          </a:p>
          <a:p>
            <a:pPr lvl="1"/>
            <a:r>
              <a:rPr lang="en-US" altLang="zh-TW" dirty="0"/>
              <a:t>Change the orientation of the </a:t>
            </a:r>
            <a:r>
              <a:rPr lang="en-US" altLang="zh-TW" dirty="0" err="1"/>
              <a:t>LinearLayout</a:t>
            </a:r>
            <a:r>
              <a:rPr lang="en-US" altLang="zh-TW" dirty="0"/>
              <a:t> to be vertical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666CC23-77C8-48FC-B104-7ED8DEB5CE0C}"/>
              </a:ext>
            </a:extLst>
          </p:cNvPr>
          <p:cNvSpPr txBox="1"/>
          <p:nvPr/>
        </p:nvSpPr>
        <p:spPr>
          <a:xfrm>
            <a:off x="528036" y="2386562"/>
            <a:ext cx="113752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layoutManager = 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Grid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LayoutManager(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n-US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, 2, </a:t>
            </a:r>
            <a:r>
              <a:rPr kumimoji="0" lang="en-US" altLang="zh-TW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GridLayoutManager.VERTICAL</a:t>
            </a:r>
            <a:r>
              <a:rPr kumimoji="0" lang="en-US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, false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zh-TW" altLang="en-US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BDFFCC1-D327-4F37-AF96-A34F5620103C}"/>
              </a:ext>
            </a:extLst>
          </p:cNvPr>
          <p:cNvSpPr txBox="1"/>
          <p:nvPr/>
        </p:nvSpPr>
        <p:spPr>
          <a:xfrm>
            <a:off x="528036" y="3327500"/>
            <a:ext cx="1166396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 fun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onCreateViewHolder(parent: ViewGroup, viewType: Int): ViewHolder {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 =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LayoutInflater.from(parent.</a:t>
            </a:r>
            <a:r>
              <a:rPr kumimoji="0" lang="zh-TW" altLang="zh-TW" sz="2000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).inflate</a:t>
            </a:r>
            <a:r>
              <a:rPr kumimoji="0" lang="zh-TW" altLang="zh-TW" sz="2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(R.layout.</a:t>
            </a:r>
            <a:r>
              <a:rPr kumimoji="0" lang="zh-TW" altLang="zh-TW" sz="2000" b="0" i="1" u="sng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my_layout</a:t>
            </a:r>
            <a:r>
              <a:rPr kumimoji="0" lang="en-US" altLang="zh-TW" sz="2000" b="0" i="1" u="sng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_vertical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parent, 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zh-TW" altLang="en-US" sz="2000" dirty="0"/>
          </a:p>
        </p:txBody>
      </p:sp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68B3E95D-670D-4BCF-AB21-F9F559BBBF24}"/>
              </a:ext>
            </a:extLst>
          </p:cNvPr>
          <p:cNvSpPr/>
          <p:nvPr/>
        </p:nvSpPr>
        <p:spPr>
          <a:xfrm>
            <a:off x="6324132" y="1830549"/>
            <a:ext cx="2388199" cy="527220"/>
          </a:xfrm>
          <a:prstGeom prst="wedgeRectCallout">
            <a:avLst>
              <a:gd name="adj1" fmla="val -35698"/>
              <a:gd name="adj2" fmla="val 665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Number of spans (columns)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7852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690FF-E092-C447-BC38-B6D91FB8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Using </a:t>
            </a:r>
            <a:r>
              <a:rPr kumimoji="1" lang="en-US" altLang="zh-TW" dirty="0" err="1"/>
              <a:t>CardView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17FFB9-2663-5E42-9386-909714E532E9}"/>
              </a:ext>
            </a:extLst>
          </p:cNvPr>
          <p:cNvSpPr/>
          <p:nvPr/>
        </p:nvSpPr>
        <p:spPr>
          <a:xfrm>
            <a:off x="1252262" y="1737360"/>
            <a:ext cx="81076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TW" sz="2400" dirty="0"/>
              <a:t>&lt;</a:t>
            </a:r>
            <a:r>
              <a:rPr lang="en-GB" altLang="zh-TW" sz="2400" dirty="0" err="1">
                <a:solidFill>
                  <a:srgbClr val="0033B3"/>
                </a:solidFill>
              </a:rPr>
              <a:t>androidx.cardview.widget.CardView</a:t>
            </a:r>
            <a:r>
              <a:rPr lang="en-GB" altLang="zh-TW" sz="2400" dirty="0">
                <a:solidFill>
                  <a:srgbClr val="0033B3"/>
                </a:solidFill>
              </a:rPr>
              <a:t> </a:t>
            </a:r>
          </a:p>
          <a:p>
            <a:r>
              <a:rPr lang="en-GB" altLang="zh-TW" sz="2400" dirty="0">
                <a:solidFill>
                  <a:srgbClr val="0033B3"/>
                </a:solidFill>
              </a:rPr>
              <a:t>    </a:t>
            </a:r>
            <a:r>
              <a:rPr lang="en-GB" altLang="zh-TW" sz="2400" dirty="0" err="1">
                <a:solidFill>
                  <a:srgbClr val="871094"/>
                </a:solidFill>
              </a:rPr>
              <a:t>android</a:t>
            </a:r>
            <a:r>
              <a:rPr lang="en-GB" altLang="zh-TW" sz="2400" dirty="0" err="1">
                <a:solidFill>
                  <a:srgbClr val="174AD4"/>
                </a:solidFill>
              </a:rPr>
              <a:t>:layout_width</a:t>
            </a:r>
            <a:r>
              <a:rPr lang="en-GB" altLang="zh-TW" sz="2400" dirty="0">
                <a:solidFill>
                  <a:srgbClr val="067D17"/>
                </a:solidFill>
              </a:rPr>
              <a:t>="</a:t>
            </a:r>
            <a:r>
              <a:rPr lang="en-GB" altLang="zh-TW" sz="2400" dirty="0" err="1">
                <a:solidFill>
                  <a:srgbClr val="067D17"/>
                </a:solidFill>
              </a:rPr>
              <a:t>match_parent</a:t>
            </a:r>
            <a:r>
              <a:rPr lang="en-GB" altLang="zh-TW" sz="2400" dirty="0">
                <a:solidFill>
                  <a:srgbClr val="067D17"/>
                </a:solidFill>
              </a:rPr>
              <a:t>"</a:t>
            </a:r>
            <a:br>
              <a:rPr lang="en-GB" altLang="zh-TW" sz="2400" dirty="0">
                <a:solidFill>
                  <a:srgbClr val="067D17"/>
                </a:solidFill>
              </a:rPr>
            </a:br>
            <a:r>
              <a:rPr lang="en-GB" altLang="zh-TW" sz="2400" dirty="0">
                <a:solidFill>
                  <a:srgbClr val="067D17"/>
                </a:solidFill>
              </a:rPr>
              <a:t>    </a:t>
            </a:r>
            <a:r>
              <a:rPr lang="en-GB" altLang="zh-TW" sz="2400" dirty="0" err="1">
                <a:solidFill>
                  <a:srgbClr val="871094"/>
                </a:solidFill>
              </a:rPr>
              <a:t>android</a:t>
            </a:r>
            <a:r>
              <a:rPr lang="en-GB" altLang="zh-TW" sz="2400" dirty="0" err="1">
                <a:solidFill>
                  <a:srgbClr val="174AD4"/>
                </a:solidFill>
              </a:rPr>
              <a:t>:layout_height</a:t>
            </a:r>
            <a:r>
              <a:rPr lang="en-GB" altLang="zh-TW" sz="2400" dirty="0">
                <a:solidFill>
                  <a:srgbClr val="067D17"/>
                </a:solidFill>
              </a:rPr>
              <a:t>="</a:t>
            </a:r>
            <a:r>
              <a:rPr lang="en-GB" altLang="zh-TW" sz="2400" dirty="0" err="1">
                <a:solidFill>
                  <a:srgbClr val="067D17"/>
                </a:solidFill>
              </a:rPr>
              <a:t>wrap_content</a:t>
            </a:r>
            <a:r>
              <a:rPr lang="en-GB" altLang="zh-TW" sz="2400" dirty="0">
                <a:solidFill>
                  <a:srgbClr val="067D17"/>
                </a:solidFill>
              </a:rPr>
              <a:t>"</a:t>
            </a:r>
            <a:br>
              <a:rPr lang="en-GB" altLang="zh-TW" sz="2400" dirty="0">
                <a:solidFill>
                  <a:srgbClr val="067D17"/>
                </a:solidFill>
              </a:rPr>
            </a:br>
            <a:r>
              <a:rPr lang="en-GB" altLang="zh-TW" sz="2400" dirty="0">
                <a:solidFill>
                  <a:srgbClr val="067D17"/>
                </a:solidFill>
              </a:rPr>
              <a:t>    </a:t>
            </a:r>
            <a:r>
              <a:rPr lang="en-GB" altLang="zh-TW" sz="2400" dirty="0" err="1">
                <a:solidFill>
                  <a:srgbClr val="871094"/>
                </a:solidFill>
              </a:rPr>
              <a:t>android</a:t>
            </a:r>
            <a:r>
              <a:rPr lang="en-GB" altLang="zh-TW" sz="2400" dirty="0" err="1">
                <a:solidFill>
                  <a:srgbClr val="174AD4"/>
                </a:solidFill>
              </a:rPr>
              <a:t>:layout_margin</a:t>
            </a:r>
            <a:r>
              <a:rPr lang="en-GB" altLang="zh-TW" sz="2400" dirty="0">
                <a:solidFill>
                  <a:srgbClr val="067D17"/>
                </a:solidFill>
              </a:rPr>
              <a:t>="5dp"</a:t>
            </a:r>
            <a:br>
              <a:rPr lang="en-GB" altLang="zh-TW" sz="2400" dirty="0">
                <a:solidFill>
                  <a:srgbClr val="067D17"/>
                </a:solidFill>
              </a:rPr>
            </a:br>
            <a:r>
              <a:rPr lang="en-GB" altLang="zh-TW" sz="2400" dirty="0">
                <a:solidFill>
                  <a:srgbClr val="067D17"/>
                </a:solidFill>
              </a:rPr>
              <a:t>    </a:t>
            </a:r>
            <a:r>
              <a:rPr lang="en-GB" altLang="zh-TW" sz="2400" dirty="0" err="1">
                <a:solidFill>
                  <a:srgbClr val="871094"/>
                </a:solidFill>
              </a:rPr>
              <a:t>app</a:t>
            </a:r>
            <a:r>
              <a:rPr lang="en-GB" altLang="zh-TW" sz="2400" dirty="0" err="1">
                <a:solidFill>
                  <a:srgbClr val="174AD4"/>
                </a:solidFill>
              </a:rPr>
              <a:t>:cardCornerRadius</a:t>
            </a:r>
            <a:r>
              <a:rPr lang="en-GB" altLang="zh-TW" sz="2400" dirty="0">
                <a:solidFill>
                  <a:srgbClr val="067D17"/>
                </a:solidFill>
              </a:rPr>
              <a:t>="4dp"</a:t>
            </a:r>
            <a:r>
              <a:rPr lang="en-GB" altLang="zh-TW" sz="2400" dirty="0"/>
              <a:t>&gt;</a:t>
            </a:r>
            <a:br>
              <a:rPr lang="en-GB" altLang="zh-TW" sz="2400" dirty="0"/>
            </a:br>
            <a:r>
              <a:rPr lang="en-GB" altLang="zh-TW" sz="2400" dirty="0"/>
              <a:t>    &lt;</a:t>
            </a:r>
            <a:r>
              <a:rPr lang="en-GB" altLang="zh-TW" sz="2400" dirty="0" err="1">
                <a:solidFill>
                  <a:srgbClr val="0033B3"/>
                </a:solidFill>
              </a:rPr>
              <a:t>LinearLayout</a:t>
            </a:r>
            <a:r>
              <a:rPr lang="en-GB" altLang="zh-TW" sz="2400" dirty="0">
                <a:solidFill>
                  <a:srgbClr val="0033B3"/>
                </a:solidFill>
              </a:rPr>
              <a:t> …</a:t>
            </a:r>
            <a:r>
              <a:rPr lang="en-GB" altLang="zh-TW" sz="2400" dirty="0"/>
              <a:t>&gt;</a:t>
            </a:r>
            <a:br>
              <a:rPr lang="en-GB" altLang="zh-TW" sz="2400" dirty="0"/>
            </a:br>
            <a:r>
              <a:rPr lang="en-GB" altLang="zh-TW" sz="2400" dirty="0"/>
              <a:t>        &lt;</a:t>
            </a:r>
            <a:r>
              <a:rPr lang="en-GB" altLang="zh-TW" sz="2400" dirty="0" err="1">
                <a:solidFill>
                  <a:srgbClr val="0033B3"/>
                </a:solidFill>
              </a:rPr>
              <a:t>ImageView</a:t>
            </a:r>
            <a:br>
              <a:rPr lang="en-GB" altLang="zh-TW" sz="2400" dirty="0">
                <a:solidFill>
                  <a:srgbClr val="0033B3"/>
                </a:solidFill>
              </a:rPr>
            </a:br>
            <a:r>
              <a:rPr lang="en-GB" altLang="zh-TW" sz="2400" dirty="0">
                <a:solidFill>
                  <a:srgbClr val="067D17"/>
                </a:solidFill>
              </a:rPr>
              <a:t>            … </a:t>
            </a:r>
            <a:r>
              <a:rPr lang="en-GB" altLang="zh-TW" sz="2400" dirty="0"/>
              <a:t>/&gt;</a:t>
            </a:r>
            <a:br>
              <a:rPr lang="en-GB" altLang="zh-TW" sz="2400" dirty="0"/>
            </a:br>
            <a:r>
              <a:rPr lang="en-GB" altLang="zh-TW" sz="2400" dirty="0"/>
              <a:t>        &lt;</a:t>
            </a:r>
            <a:r>
              <a:rPr lang="en-GB" altLang="zh-TW" sz="2400" dirty="0" err="1">
                <a:solidFill>
                  <a:srgbClr val="0033B3"/>
                </a:solidFill>
              </a:rPr>
              <a:t>TextView</a:t>
            </a:r>
            <a:br>
              <a:rPr lang="en-GB" altLang="zh-TW" sz="2400" dirty="0">
                <a:solidFill>
                  <a:srgbClr val="0033B3"/>
                </a:solidFill>
              </a:rPr>
            </a:br>
            <a:r>
              <a:rPr lang="en-GB" altLang="zh-TW" sz="2400" dirty="0">
                <a:solidFill>
                  <a:srgbClr val="0033B3"/>
                </a:solidFill>
              </a:rPr>
              <a:t>            … </a:t>
            </a:r>
            <a:r>
              <a:rPr lang="en-GB" altLang="zh-TW" sz="2400" dirty="0"/>
              <a:t>/&gt;</a:t>
            </a:r>
            <a:br>
              <a:rPr lang="en-GB" altLang="zh-TW" sz="2400" dirty="0"/>
            </a:br>
            <a:r>
              <a:rPr lang="en-GB" altLang="zh-TW" sz="2400" dirty="0"/>
              <a:t>    &lt;/</a:t>
            </a:r>
            <a:r>
              <a:rPr lang="en-GB" altLang="zh-TW" sz="2400" dirty="0" err="1">
                <a:solidFill>
                  <a:srgbClr val="0033B3"/>
                </a:solidFill>
              </a:rPr>
              <a:t>LinearLayout</a:t>
            </a:r>
            <a:r>
              <a:rPr lang="en-GB" altLang="zh-TW" sz="2400" dirty="0"/>
              <a:t>&gt;</a:t>
            </a:r>
            <a:br>
              <a:rPr lang="en-GB" altLang="zh-TW" sz="2400" dirty="0"/>
            </a:br>
            <a:r>
              <a:rPr lang="en-GB" altLang="zh-TW" sz="2400" dirty="0"/>
              <a:t>&lt;/</a:t>
            </a:r>
            <a:r>
              <a:rPr lang="en-GB" altLang="zh-TW" sz="2400" dirty="0" err="1">
                <a:solidFill>
                  <a:srgbClr val="0033B3"/>
                </a:solidFill>
              </a:rPr>
              <a:t>androidx.cardview.widget.CardView</a:t>
            </a:r>
            <a:r>
              <a:rPr lang="en-GB" altLang="zh-TW" sz="2400" dirty="0"/>
              <a:t>&gt;</a:t>
            </a:r>
            <a:endParaRPr lang="zh-TW" alt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90B253C-E891-2647-8B49-60033E723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0" b="26550"/>
          <a:stretch/>
        </p:blipFill>
        <p:spPr>
          <a:xfrm>
            <a:off x="8467532" y="2309247"/>
            <a:ext cx="2879292" cy="35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04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F2032-EB43-4DD8-934B-4C462611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Data Binding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CBEC117-4F5E-447D-8A9F-CB23BB1F143F}"/>
              </a:ext>
            </a:extLst>
          </p:cNvPr>
          <p:cNvSpPr/>
          <p:nvPr/>
        </p:nvSpPr>
        <p:spPr>
          <a:xfrm>
            <a:off x="1492206" y="1737360"/>
            <a:ext cx="747630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&lt;layout … &gt;</a:t>
            </a:r>
          </a:p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   &lt;data&gt;</a:t>
            </a:r>
          </a:p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       &lt;variable</a:t>
            </a:r>
          </a:p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name="ball"</a:t>
            </a:r>
          </a:p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type="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com.example.recycleviewballlist.Balls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" /&gt;</a:t>
            </a:r>
          </a:p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   &lt;/data&gt;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   &lt;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LinearLayout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…&gt;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       &lt;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ImageView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…           </a:t>
            </a:r>
          </a:p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altLang="zh-TW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android:imageResource</a:t>
            </a:r>
            <a:r>
              <a:rPr lang="en-US" altLang="zh-TW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="@{</a:t>
            </a:r>
            <a:r>
              <a:rPr lang="en-US" altLang="zh-TW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ball.imageId</a:t>
            </a:r>
            <a:r>
              <a:rPr lang="en-US" altLang="zh-TW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}"</a:t>
            </a:r>
          </a:p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       &lt;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TextView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…         </a:t>
            </a:r>
          </a:p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altLang="zh-TW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android:text</a:t>
            </a:r>
            <a:r>
              <a:rPr lang="en-US" altLang="zh-TW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="@{ball.name}"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/&gt;</a:t>
            </a:r>
          </a:p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    &lt;/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LinearLayout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&lt;/layout&gt;</a:t>
            </a:r>
          </a:p>
        </p:txBody>
      </p:sp>
    </p:spTree>
    <p:extLst>
      <p:ext uri="{BB962C8B-B14F-4D97-AF65-F5344CB8AC3E}">
        <p14:creationId xmlns:p14="http://schemas.microsoft.com/office/powerpoint/2010/main" val="1789798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49F047-FCA8-4821-89F0-0D956611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Data Binding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0111C9-E33A-4CA5-8BBF-2A59FACDE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12260"/>
            <a:ext cx="11892999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BallAdapter(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ballList: List&lt;Balls&gt;): Adapter&lt;BallAdapter.ViewHolder&gt;() {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inner class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ViewHolder</a:t>
            </a:r>
            <a:r>
              <a:rPr kumimoji="0" lang="zh-TW" altLang="zh-TW" sz="2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2000" b="1" i="0" u="sng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TW" altLang="zh-TW" sz="2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binding: MyLayoutBinding)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  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RecyclerView.ViewHolder</a:t>
            </a:r>
            <a:r>
              <a:rPr kumimoji="0" lang="zh-TW" altLang="zh-TW" sz="2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(binding.root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 fun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onCreateViewHolder(parent: ViewGroup, viewType: Int): ViewHolder {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2000" b="1" i="0" u="sng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TW" altLang="zh-TW" sz="2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layoutInflater = LayoutInflater.from(parent.context)</a:t>
            </a:r>
            <a:br>
              <a:rPr kumimoji="0" lang="zh-TW" altLang="zh-TW" sz="2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0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2000" b="1" i="0" u="sng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TW" altLang="zh-TW" sz="2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binding = MyLayoutBinding.inflate(layoutInflater, parent, </a:t>
            </a:r>
            <a:r>
              <a:rPr kumimoji="0" lang="zh-TW" altLang="zh-TW" sz="2000" b="1" i="0" u="sng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zh-TW" altLang="zh-TW" sz="2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2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viewHolder = ViewHolder(binding)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// set click listener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viewHolder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85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8F82D6-78AF-4CB3-831E-0427222E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Data Binding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DEC08CF-E4AC-474C-AFC8-65A6A0812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116" y="2307073"/>
            <a:ext cx="11399274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 fun 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onBindViewHolder(holder: ViewHolder, position: Int) {</a:t>
            </a:r>
            <a:b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ball = ballList[position]</a:t>
            </a:r>
            <a:b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24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holder.binding.ball = ball</a:t>
            </a:r>
            <a:b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24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holder.binding.executePendingBindings()</a:t>
            </a:r>
            <a:br>
              <a:rPr kumimoji="0" lang="zh-TW" altLang="zh-TW" sz="24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03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52E31B-645E-45AC-A298-0F8DF0CF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Options Menu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4B40BE-5AA1-4B70-B341-C1955D106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Create the menu resource to provide menu items</a:t>
            </a:r>
          </a:p>
          <a:p>
            <a:r>
              <a:rPr lang="en-US" altLang="zh-TW" dirty="0"/>
              <a:t>Create the options menu by overriding the </a:t>
            </a:r>
            <a:r>
              <a:rPr lang="en-US" altLang="zh-TW" dirty="0" err="1"/>
              <a:t>onCreateOptionsMenu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Item selection events are handled by overriding the </a:t>
            </a:r>
            <a:r>
              <a:rPr lang="en-US" altLang="zh-TW" dirty="0" err="1"/>
              <a:t>onOptionsItemSelected</a:t>
            </a:r>
            <a:r>
              <a:rPr lang="en-US" altLang="zh-TW" dirty="0"/>
              <a:t>()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43587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B14995-356A-E949-B399-63AA0AD7F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Combine </a:t>
            </a:r>
            <a:r>
              <a:rPr kumimoji="1" lang="en-US" altLang="zh-TW" dirty="0" err="1"/>
              <a:t>SearchView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80C36C-791D-E143-896C-B9A178498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Provide a search box to filter the data 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0B1DBC-7A13-1C40-8A5C-6A7B9AF3D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41" y="2923368"/>
            <a:ext cx="5746436" cy="236155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4B9140-22ED-664C-9963-2BD1582A7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886" y="2923367"/>
            <a:ext cx="5629114" cy="23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92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4F788-D967-C841-A062-F6BA973F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Setup </a:t>
            </a:r>
            <a:r>
              <a:rPr kumimoji="1" lang="en-US" altLang="zh-TW" dirty="0" err="1"/>
              <a:t>SearchView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09B4F9-0C3D-9A4F-8A46-E88B2F2B0B71}"/>
              </a:ext>
            </a:extLst>
          </p:cNvPr>
          <p:cNvSpPr/>
          <p:nvPr/>
        </p:nvSpPr>
        <p:spPr>
          <a:xfrm>
            <a:off x="708272" y="2030806"/>
            <a:ext cx="1083641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TW" sz="2400" i="1" dirty="0">
                <a:solidFill>
                  <a:srgbClr val="8C8C8C"/>
                </a:solidFill>
              </a:rPr>
              <a:t>//configure the </a:t>
            </a:r>
            <a:r>
              <a:rPr lang="en-GB" altLang="zh-TW" sz="2400" i="1" dirty="0" err="1">
                <a:solidFill>
                  <a:srgbClr val="8C8C8C"/>
                </a:solidFill>
              </a:rPr>
              <a:t>searchview</a:t>
            </a:r>
            <a:br>
              <a:rPr lang="en-GB" altLang="zh-TW" sz="2400" i="1" dirty="0">
                <a:solidFill>
                  <a:srgbClr val="8C8C8C"/>
                </a:solidFill>
              </a:rPr>
            </a:br>
            <a:r>
              <a:rPr lang="en-GB" altLang="zh-TW" sz="2400" dirty="0" err="1">
                <a:solidFill>
                  <a:srgbClr val="871094"/>
                </a:solidFill>
              </a:rPr>
              <a:t>binding</a:t>
            </a:r>
            <a:r>
              <a:rPr lang="en-GB" altLang="zh-TW" sz="2400" dirty="0" err="1"/>
              <a:t>.</a:t>
            </a:r>
            <a:r>
              <a:rPr lang="en-GB" altLang="zh-TW" sz="2400" dirty="0" err="1">
                <a:solidFill>
                  <a:srgbClr val="871094"/>
                </a:solidFill>
              </a:rPr>
              <a:t>searchBox</a:t>
            </a:r>
            <a:r>
              <a:rPr lang="en-GB" altLang="zh-TW" sz="2400" dirty="0" err="1"/>
              <a:t>.setOnQueryTextListener</a:t>
            </a:r>
            <a:r>
              <a:rPr lang="en-GB" altLang="zh-TW" sz="2400" dirty="0"/>
              <a:t>(</a:t>
            </a:r>
            <a:r>
              <a:rPr lang="en-GB" altLang="zh-TW" sz="2400" dirty="0">
                <a:solidFill>
                  <a:srgbClr val="0033B3"/>
                </a:solidFill>
              </a:rPr>
              <a:t>object</a:t>
            </a:r>
            <a:r>
              <a:rPr lang="en-GB" altLang="zh-TW" sz="2400" dirty="0"/>
              <a:t>: </a:t>
            </a:r>
            <a:r>
              <a:rPr lang="en-GB" altLang="zh-TW" sz="2400" dirty="0" err="1">
                <a:solidFill>
                  <a:srgbClr val="000000"/>
                </a:solidFill>
              </a:rPr>
              <a:t>SearchView</a:t>
            </a:r>
            <a:r>
              <a:rPr lang="en-GB" altLang="zh-TW" sz="2400" dirty="0" err="1"/>
              <a:t>.</a:t>
            </a:r>
            <a:r>
              <a:rPr lang="en-GB" altLang="zh-TW" sz="2400" dirty="0" err="1">
                <a:solidFill>
                  <a:srgbClr val="000000"/>
                </a:solidFill>
              </a:rPr>
              <a:t>OnQueryTextListener</a:t>
            </a:r>
            <a:r>
              <a:rPr lang="en-GB" altLang="zh-TW" sz="2400" dirty="0">
                <a:solidFill>
                  <a:srgbClr val="000000"/>
                </a:solidFill>
              </a:rPr>
              <a:t> </a:t>
            </a:r>
            <a:r>
              <a:rPr lang="en-GB" altLang="zh-TW" sz="2400" dirty="0"/>
              <a:t>{</a:t>
            </a:r>
            <a:br>
              <a:rPr lang="en-GB" altLang="zh-TW" sz="2400" dirty="0"/>
            </a:br>
            <a:r>
              <a:rPr lang="en-GB" altLang="zh-TW" sz="2400" dirty="0"/>
              <a:t>    </a:t>
            </a:r>
            <a:r>
              <a:rPr lang="en-GB" altLang="zh-TW" sz="2400" dirty="0">
                <a:solidFill>
                  <a:srgbClr val="0033B3"/>
                </a:solidFill>
              </a:rPr>
              <a:t>override fun </a:t>
            </a:r>
            <a:r>
              <a:rPr lang="en-GB" altLang="zh-TW" sz="2400" dirty="0" err="1">
                <a:solidFill>
                  <a:srgbClr val="00627A"/>
                </a:solidFill>
              </a:rPr>
              <a:t>onQueryTextSubmit</a:t>
            </a:r>
            <a:r>
              <a:rPr lang="en-GB" altLang="zh-TW" sz="2400" dirty="0"/>
              <a:t>(query: </a:t>
            </a:r>
            <a:r>
              <a:rPr lang="en-GB" altLang="zh-TW" sz="2400" dirty="0">
                <a:solidFill>
                  <a:srgbClr val="000000"/>
                </a:solidFill>
              </a:rPr>
              <a:t>String</a:t>
            </a:r>
            <a:r>
              <a:rPr lang="en-GB" altLang="zh-TW" sz="2400" dirty="0"/>
              <a:t>?): </a:t>
            </a:r>
            <a:r>
              <a:rPr lang="en-GB" altLang="zh-TW" sz="2400" dirty="0">
                <a:solidFill>
                  <a:srgbClr val="000000"/>
                </a:solidFill>
              </a:rPr>
              <a:t>Boolean </a:t>
            </a:r>
            <a:r>
              <a:rPr lang="en-GB" altLang="zh-TW" sz="2400" dirty="0"/>
              <a:t>{</a:t>
            </a:r>
            <a:br>
              <a:rPr lang="en-GB" altLang="zh-TW" sz="2400" dirty="0"/>
            </a:br>
            <a:r>
              <a:rPr lang="en-GB" altLang="zh-TW" sz="2400" dirty="0"/>
              <a:t>        </a:t>
            </a:r>
            <a:r>
              <a:rPr lang="en-GB" altLang="zh-TW" sz="2400" dirty="0">
                <a:solidFill>
                  <a:srgbClr val="0033B3"/>
                </a:solidFill>
              </a:rPr>
              <a:t>return false</a:t>
            </a:r>
            <a:br>
              <a:rPr lang="en-GB" altLang="zh-TW" sz="2400" dirty="0">
                <a:solidFill>
                  <a:srgbClr val="0033B3"/>
                </a:solidFill>
              </a:rPr>
            </a:br>
            <a:r>
              <a:rPr lang="en-GB" altLang="zh-TW" sz="2400" dirty="0">
                <a:solidFill>
                  <a:srgbClr val="0033B3"/>
                </a:solidFill>
              </a:rPr>
              <a:t>    </a:t>
            </a:r>
            <a:r>
              <a:rPr lang="en-GB" altLang="zh-TW" sz="2400" dirty="0"/>
              <a:t>}</a:t>
            </a:r>
            <a:br>
              <a:rPr lang="en-GB" altLang="zh-TW" sz="2400" dirty="0"/>
            </a:br>
            <a:r>
              <a:rPr lang="en-GB" altLang="zh-TW" sz="2400" dirty="0"/>
              <a:t>    </a:t>
            </a:r>
            <a:r>
              <a:rPr lang="en-GB" altLang="zh-TW" sz="2400" dirty="0">
                <a:solidFill>
                  <a:srgbClr val="0033B3"/>
                </a:solidFill>
              </a:rPr>
              <a:t>override fun </a:t>
            </a:r>
            <a:r>
              <a:rPr lang="en-GB" altLang="zh-TW" sz="2400" dirty="0" err="1">
                <a:solidFill>
                  <a:srgbClr val="00627A"/>
                </a:solidFill>
              </a:rPr>
              <a:t>onQueryTextChange</a:t>
            </a:r>
            <a:r>
              <a:rPr lang="en-GB" altLang="zh-TW" sz="2400" dirty="0"/>
              <a:t>(</a:t>
            </a:r>
            <a:r>
              <a:rPr lang="en-GB" altLang="zh-TW" sz="2400" dirty="0" err="1"/>
              <a:t>newText</a:t>
            </a:r>
            <a:r>
              <a:rPr lang="en-GB" altLang="zh-TW" sz="2400" dirty="0"/>
              <a:t>: </a:t>
            </a:r>
            <a:r>
              <a:rPr lang="en-GB" altLang="zh-TW" sz="2400" dirty="0">
                <a:solidFill>
                  <a:srgbClr val="000000"/>
                </a:solidFill>
              </a:rPr>
              <a:t>String</a:t>
            </a:r>
            <a:r>
              <a:rPr lang="en-GB" altLang="zh-TW" sz="2400" dirty="0"/>
              <a:t>?): </a:t>
            </a:r>
            <a:r>
              <a:rPr lang="en-GB" altLang="zh-TW" sz="2400" dirty="0">
                <a:solidFill>
                  <a:srgbClr val="000000"/>
                </a:solidFill>
              </a:rPr>
              <a:t>Boolean </a:t>
            </a:r>
            <a:r>
              <a:rPr lang="en-GB" altLang="zh-TW" sz="2400" dirty="0"/>
              <a:t>{</a:t>
            </a:r>
            <a:br>
              <a:rPr lang="en-GB" altLang="zh-TW" sz="2400" dirty="0"/>
            </a:br>
            <a:r>
              <a:rPr lang="en-GB" altLang="zh-TW" sz="2400" dirty="0"/>
              <a:t>        </a:t>
            </a:r>
            <a:r>
              <a:rPr lang="en-GB" altLang="zh-TW" sz="2400" dirty="0" err="1">
                <a:solidFill>
                  <a:srgbClr val="000000"/>
                </a:solidFill>
              </a:rPr>
              <a:t>adapter</a:t>
            </a:r>
            <a:r>
              <a:rPr lang="en-GB" altLang="zh-TW" sz="2400" dirty="0" err="1"/>
              <a:t>.</a:t>
            </a:r>
            <a:r>
              <a:rPr lang="en-GB" altLang="zh-TW" sz="2400" i="1" dirty="0" err="1">
                <a:solidFill>
                  <a:srgbClr val="871094"/>
                </a:solidFill>
              </a:rPr>
              <a:t>filter</a:t>
            </a:r>
            <a:r>
              <a:rPr lang="en-GB" altLang="zh-TW" sz="2400" dirty="0" err="1"/>
              <a:t>.filter</a:t>
            </a:r>
            <a:r>
              <a:rPr lang="en-GB" altLang="zh-TW" sz="2400" dirty="0"/>
              <a:t>(</a:t>
            </a:r>
            <a:r>
              <a:rPr lang="en-GB" altLang="zh-TW" sz="2400" dirty="0" err="1"/>
              <a:t>newText</a:t>
            </a:r>
            <a:r>
              <a:rPr lang="en-GB" altLang="zh-TW" sz="2400" dirty="0"/>
              <a:t>)</a:t>
            </a:r>
            <a:br>
              <a:rPr lang="en-GB" altLang="zh-TW" sz="2400" dirty="0"/>
            </a:br>
            <a:r>
              <a:rPr lang="en-GB" altLang="zh-TW" sz="2400" dirty="0"/>
              <a:t>        </a:t>
            </a:r>
            <a:r>
              <a:rPr lang="en-GB" altLang="zh-TW" sz="2400" dirty="0">
                <a:solidFill>
                  <a:srgbClr val="0033B3"/>
                </a:solidFill>
              </a:rPr>
              <a:t>return true</a:t>
            </a:r>
            <a:br>
              <a:rPr lang="en-GB" altLang="zh-TW" sz="2400" dirty="0">
                <a:solidFill>
                  <a:srgbClr val="0033B3"/>
                </a:solidFill>
              </a:rPr>
            </a:br>
            <a:r>
              <a:rPr lang="en-GB" altLang="zh-TW" sz="2400" dirty="0">
                <a:solidFill>
                  <a:srgbClr val="0033B3"/>
                </a:solidFill>
              </a:rPr>
              <a:t>    </a:t>
            </a:r>
            <a:r>
              <a:rPr lang="en-GB" altLang="zh-TW" sz="2400" dirty="0"/>
              <a:t>}</a:t>
            </a:r>
            <a:br>
              <a:rPr lang="en-GB" altLang="zh-TW" sz="2400" dirty="0"/>
            </a:br>
            <a:r>
              <a:rPr lang="en-GB" altLang="zh-TW" sz="2400" dirty="0"/>
              <a:t>})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637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609F00-7BD2-E140-83FA-9162D5D2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Filter the Data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42A38B-E0C3-F84B-9F1C-2A139AE1995A}"/>
              </a:ext>
            </a:extLst>
          </p:cNvPr>
          <p:cNvSpPr/>
          <p:nvPr/>
        </p:nvSpPr>
        <p:spPr>
          <a:xfrm>
            <a:off x="475844" y="2612495"/>
            <a:ext cx="1130127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TW" sz="2000" dirty="0">
                <a:solidFill>
                  <a:srgbClr val="0033B3"/>
                </a:solidFill>
              </a:rPr>
              <a:t>override fun </a:t>
            </a:r>
            <a:r>
              <a:rPr lang="en-GB" altLang="zh-TW" sz="2000" dirty="0" err="1">
                <a:solidFill>
                  <a:srgbClr val="00627A"/>
                </a:solidFill>
              </a:rPr>
              <a:t>getFilter</a:t>
            </a:r>
            <a:r>
              <a:rPr lang="en-GB" altLang="zh-TW" sz="2000" dirty="0"/>
              <a:t>(): </a:t>
            </a:r>
            <a:r>
              <a:rPr lang="en-GB" altLang="zh-TW" sz="2000" dirty="0">
                <a:solidFill>
                  <a:srgbClr val="000000"/>
                </a:solidFill>
              </a:rPr>
              <a:t>Filter </a:t>
            </a:r>
            <a:r>
              <a:rPr lang="en-GB" altLang="zh-TW" sz="2000" dirty="0"/>
              <a:t>{</a:t>
            </a:r>
            <a:br>
              <a:rPr lang="en-GB" altLang="zh-TW" sz="2000" dirty="0"/>
            </a:br>
            <a:r>
              <a:rPr lang="en-GB" altLang="zh-TW" sz="2000" dirty="0"/>
              <a:t>    </a:t>
            </a:r>
            <a:r>
              <a:rPr lang="en-GB" altLang="zh-TW" sz="2000" dirty="0">
                <a:solidFill>
                  <a:srgbClr val="0033B3"/>
                </a:solidFill>
              </a:rPr>
              <a:t>return object</a:t>
            </a:r>
            <a:r>
              <a:rPr lang="en-GB" altLang="zh-TW" sz="2000" dirty="0"/>
              <a:t>: Filter() {</a:t>
            </a:r>
            <a:br>
              <a:rPr lang="en-GB" altLang="zh-TW" sz="2000" dirty="0"/>
            </a:br>
            <a:r>
              <a:rPr lang="en-GB" altLang="zh-TW" sz="2000" dirty="0"/>
              <a:t>        </a:t>
            </a:r>
            <a:r>
              <a:rPr lang="en-GB" altLang="zh-TW" sz="2000" dirty="0">
                <a:solidFill>
                  <a:srgbClr val="0033B3"/>
                </a:solidFill>
              </a:rPr>
              <a:t>override fun </a:t>
            </a:r>
            <a:r>
              <a:rPr lang="en-GB" altLang="zh-TW" sz="2000" dirty="0" err="1">
                <a:solidFill>
                  <a:srgbClr val="00627A"/>
                </a:solidFill>
              </a:rPr>
              <a:t>performFiltering</a:t>
            </a:r>
            <a:r>
              <a:rPr lang="en-GB" altLang="zh-TW" sz="2000" dirty="0"/>
              <a:t>(constraint: </a:t>
            </a:r>
            <a:r>
              <a:rPr lang="en-GB" altLang="zh-TW" sz="2000" dirty="0" err="1">
                <a:solidFill>
                  <a:srgbClr val="000000"/>
                </a:solidFill>
              </a:rPr>
              <a:t>CharSequence</a:t>
            </a:r>
            <a:r>
              <a:rPr lang="en-GB" altLang="zh-TW" sz="2000" dirty="0"/>
              <a:t>?): </a:t>
            </a:r>
            <a:r>
              <a:rPr lang="en-GB" altLang="zh-TW" sz="2000" dirty="0" err="1">
                <a:solidFill>
                  <a:srgbClr val="000000"/>
                </a:solidFill>
              </a:rPr>
              <a:t>FilterResults</a:t>
            </a:r>
            <a:r>
              <a:rPr lang="en-GB" altLang="zh-TW" sz="2000" dirty="0">
                <a:solidFill>
                  <a:srgbClr val="000000"/>
                </a:solidFill>
              </a:rPr>
              <a:t> </a:t>
            </a:r>
            <a:r>
              <a:rPr lang="en-GB" altLang="zh-TW" sz="2000" dirty="0"/>
              <a:t>{</a:t>
            </a:r>
            <a:br>
              <a:rPr lang="en-GB" altLang="zh-TW" sz="2000" dirty="0"/>
            </a:br>
            <a:r>
              <a:rPr lang="en-GB" altLang="zh-TW" sz="2000" dirty="0"/>
              <a:t>            //get the filtered result</a:t>
            </a:r>
          </a:p>
          <a:p>
            <a:r>
              <a:rPr lang="en-GB" altLang="zh-TW" sz="2000" dirty="0"/>
              <a:t>       }</a:t>
            </a:r>
            <a:br>
              <a:rPr lang="en-GB" altLang="zh-TW" sz="2000" dirty="0"/>
            </a:br>
            <a:r>
              <a:rPr lang="en-GB" altLang="zh-TW" sz="2000" dirty="0"/>
              <a:t>        </a:t>
            </a:r>
            <a:r>
              <a:rPr lang="en-GB" altLang="zh-TW" sz="2000" dirty="0">
                <a:solidFill>
                  <a:srgbClr val="0033B3"/>
                </a:solidFill>
              </a:rPr>
              <a:t>override fun </a:t>
            </a:r>
            <a:r>
              <a:rPr lang="en-GB" altLang="zh-TW" sz="2000" dirty="0" err="1">
                <a:solidFill>
                  <a:srgbClr val="00627A"/>
                </a:solidFill>
              </a:rPr>
              <a:t>publishResults</a:t>
            </a:r>
            <a:r>
              <a:rPr lang="en-GB" altLang="zh-TW" sz="2000" dirty="0"/>
              <a:t>(constraint: </a:t>
            </a:r>
            <a:r>
              <a:rPr lang="en-GB" altLang="zh-TW" sz="2000" dirty="0" err="1">
                <a:solidFill>
                  <a:srgbClr val="000000"/>
                </a:solidFill>
              </a:rPr>
              <a:t>CharSequence</a:t>
            </a:r>
            <a:r>
              <a:rPr lang="en-GB" altLang="zh-TW" sz="2000" dirty="0"/>
              <a:t>?, results: </a:t>
            </a:r>
            <a:r>
              <a:rPr lang="en-GB" altLang="zh-TW" sz="2000" dirty="0" err="1">
                <a:solidFill>
                  <a:srgbClr val="000000"/>
                </a:solidFill>
              </a:rPr>
              <a:t>FilterResults</a:t>
            </a:r>
            <a:r>
              <a:rPr lang="en-GB" altLang="zh-TW" sz="2000" dirty="0"/>
              <a:t>?) {</a:t>
            </a:r>
            <a:br>
              <a:rPr lang="en-GB" altLang="zh-TW" sz="2000" dirty="0"/>
            </a:br>
            <a:r>
              <a:rPr lang="en-GB" altLang="zh-TW" sz="2000" dirty="0"/>
              <a:t>            </a:t>
            </a:r>
            <a:r>
              <a:rPr lang="en-GB" altLang="zh-TW" sz="2000" dirty="0" err="1">
                <a:solidFill>
                  <a:srgbClr val="871094"/>
                </a:solidFill>
              </a:rPr>
              <a:t>filterList</a:t>
            </a:r>
            <a:r>
              <a:rPr lang="en-GB" altLang="zh-TW" sz="2000" dirty="0">
                <a:solidFill>
                  <a:srgbClr val="871094"/>
                </a:solidFill>
              </a:rPr>
              <a:t> </a:t>
            </a:r>
            <a:r>
              <a:rPr lang="en-GB" altLang="zh-TW" sz="2000" dirty="0"/>
              <a:t>= </a:t>
            </a:r>
            <a:r>
              <a:rPr lang="en-GB" altLang="zh-TW" sz="2000" dirty="0" err="1"/>
              <a:t>results?.</a:t>
            </a:r>
            <a:r>
              <a:rPr lang="en-GB" altLang="zh-TW" sz="2000" dirty="0" err="1">
                <a:solidFill>
                  <a:srgbClr val="871094"/>
                </a:solidFill>
              </a:rPr>
              <a:t>values</a:t>
            </a:r>
            <a:r>
              <a:rPr lang="en-GB" altLang="zh-TW" sz="2000" dirty="0">
                <a:solidFill>
                  <a:srgbClr val="871094"/>
                </a:solidFill>
              </a:rPr>
              <a:t> </a:t>
            </a:r>
            <a:r>
              <a:rPr lang="en-GB" altLang="zh-TW" sz="2000" dirty="0">
                <a:solidFill>
                  <a:srgbClr val="0033B3"/>
                </a:solidFill>
              </a:rPr>
              <a:t>as </a:t>
            </a:r>
            <a:r>
              <a:rPr lang="en-GB" altLang="zh-TW" sz="2000" dirty="0" err="1">
                <a:solidFill>
                  <a:srgbClr val="000000"/>
                </a:solidFill>
              </a:rPr>
              <a:t>ArrayList</a:t>
            </a:r>
            <a:r>
              <a:rPr lang="en-GB" altLang="zh-TW" sz="2000" dirty="0"/>
              <a:t>&lt;</a:t>
            </a:r>
            <a:r>
              <a:rPr lang="en-GB" altLang="zh-TW" sz="2000" dirty="0">
                <a:solidFill>
                  <a:srgbClr val="000000"/>
                </a:solidFill>
              </a:rPr>
              <a:t>Balls</a:t>
            </a:r>
            <a:r>
              <a:rPr lang="en-GB" altLang="zh-TW" sz="2000" dirty="0"/>
              <a:t>&gt;</a:t>
            </a:r>
            <a:br>
              <a:rPr lang="en-GB" altLang="zh-TW" sz="2000" dirty="0"/>
            </a:br>
            <a:r>
              <a:rPr lang="en-GB" altLang="zh-TW" sz="2000" dirty="0"/>
              <a:t>            </a:t>
            </a:r>
            <a:r>
              <a:rPr lang="en-GB" altLang="zh-TW" sz="2000" i="1" dirty="0">
                <a:solidFill>
                  <a:srgbClr val="8C8C8C"/>
                </a:solidFill>
              </a:rPr>
              <a:t>//inform the </a:t>
            </a:r>
            <a:r>
              <a:rPr lang="en-GB" altLang="zh-TW" sz="2000" i="1" dirty="0" err="1">
                <a:solidFill>
                  <a:srgbClr val="8C8C8C"/>
                </a:solidFill>
              </a:rPr>
              <a:t>recyclerview</a:t>
            </a:r>
            <a:r>
              <a:rPr lang="en-GB" altLang="zh-TW" sz="2000" i="1" dirty="0">
                <a:solidFill>
                  <a:srgbClr val="8C8C8C"/>
                </a:solidFill>
              </a:rPr>
              <a:t> to refresh the data</a:t>
            </a:r>
            <a:br>
              <a:rPr lang="en-GB" altLang="zh-TW" sz="2000" i="1" dirty="0">
                <a:solidFill>
                  <a:srgbClr val="8C8C8C"/>
                </a:solidFill>
              </a:rPr>
            </a:br>
            <a:r>
              <a:rPr lang="en-GB" altLang="zh-TW" sz="2000" i="1" dirty="0">
                <a:solidFill>
                  <a:srgbClr val="8C8C8C"/>
                </a:solidFill>
              </a:rPr>
              <a:t>            </a:t>
            </a:r>
            <a:r>
              <a:rPr lang="en-GB" altLang="zh-TW" sz="2000" dirty="0" err="1"/>
              <a:t>notifyDataSetChanged</a:t>
            </a:r>
            <a:r>
              <a:rPr lang="en-GB" altLang="zh-TW" sz="2000" dirty="0"/>
              <a:t>()</a:t>
            </a:r>
            <a:br>
              <a:rPr lang="en-GB" altLang="zh-TW" sz="2000" dirty="0"/>
            </a:br>
            <a:r>
              <a:rPr lang="en-GB" altLang="zh-TW" sz="2000" dirty="0"/>
              <a:t>        }</a:t>
            </a:r>
            <a:br>
              <a:rPr lang="en-GB" altLang="zh-TW" sz="2000" dirty="0"/>
            </a:br>
            <a:r>
              <a:rPr lang="en-GB" altLang="zh-TW" sz="2000" dirty="0"/>
              <a:t>    }</a:t>
            </a:r>
            <a:endParaRPr lang="zh-TW" altLang="en-US" sz="2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BB6F280-7765-3546-BD5B-DA87A6C9FC72}"/>
              </a:ext>
            </a:extLst>
          </p:cNvPr>
          <p:cNvSpPr txBox="1"/>
          <p:nvPr/>
        </p:nvSpPr>
        <p:spPr>
          <a:xfrm>
            <a:off x="339366" y="1881969"/>
            <a:ext cx="11089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err="1"/>
              <a:t>BallAdapter</a:t>
            </a:r>
            <a:r>
              <a:rPr kumimoji="1" lang="en-US" altLang="zh-TW" sz="2400" dirty="0"/>
              <a:t> should </a:t>
            </a:r>
            <a:r>
              <a:rPr kumimoji="1" lang="en-US" altLang="zh-TW" sz="2400" u="sng" dirty="0"/>
              <a:t>inherit the Filterable interface </a:t>
            </a:r>
            <a:r>
              <a:rPr kumimoji="1" lang="en-US" altLang="zh-TW" sz="2400" dirty="0"/>
              <a:t>and implement the following method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9222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42A38B-E0C3-F84B-9F1C-2A139AE1995A}"/>
              </a:ext>
            </a:extLst>
          </p:cNvPr>
          <p:cNvSpPr/>
          <p:nvPr/>
        </p:nvSpPr>
        <p:spPr>
          <a:xfrm>
            <a:off x="304800" y="103723"/>
            <a:ext cx="118872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TW" sz="2400" dirty="0">
                <a:solidFill>
                  <a:srgbClr val="0033B3"/>
                </a:solidFill>
              </a:rPr>
              <a:t>override fun </a:t>
            </a:r>
            <a:r>
              <a:rPr lang="en-GB" altLang="zh-TW" sz="2400" dirty="0" err="1">
                <a:solidFill>
                  <a:srgbClr val="00627A"/>
                </a:solidFill>
              </a:rPr>
              <a:t>performFiltering</a:t>
            </a:r>
            <a:r>
              <a:rPr lang="en-GB" altLang="zh-TW" sz="2400" dirty="0"/>
              <a:t>(constraint: </a:t>
            </a:r>
            <a:r>
              <a:rPr lang="en-GB" altLang="zh-TW" sz="2400" dirty="0" err="1">
                <a:solidFill>
                  <a:srgbClr val="000000"/>
                </a:solidFill>
              </a:rPr>
              <a:t>CharSequence</a:t>
            </a:r>
            <a:r>
              <a:rPr lang="en-GB" altLang="zh-TW" sz="2400" dirty="0"/>
              <a:t>?): </a:t>
            </a:r>
            <a:r>
              <a:rPr lang="en-GB" altLang="zh-TW" sz="2400" dirty="0" err="1">
                <a:solidFill>
                  <a:srgbClr val="000000"/>
                </a:solidFill>
              </a:rPr>
              <a:t>FilterResults</a:t>
            </a:r>
            <a:r>
              <a:rPr lang="en-GB" altLang="zh-TW" sz="2400" dirty="0">
                <a:solidFill>
                  <a:srgbClr val="000000"/>
                </a:solidFill>
              </a:rPr>
              <a:t> </a:t>
            </a:r>
            <a:r>
              <a:rPr lang="en-GB" altLang="zh-TW" sz="2400" dirty="0"/>
              <a:t>{</a:t>
            </a:r>
            <a:br>
              <a:rPr lang="en-GB" altLang="zh-TW" sz="2400" dirty="0"/>
            </a:br>
            <a:r>
              <a:rPr lang="en-GB" altLang="zh-TW" sz="2400" dirty="0"/>
              <a:t>            </a:t>
            </a:r>
            <a:r>
              <a:rPr lang="en-GB" altLang="zh-TW" sz="2400" dirty="0" err="1">
                <a:solidFill>
                  <a:srgbClr val="0033B3"/>
                </a:solidFill>
              </a:rPr>
              <a:t>val</a:t>
            </a:r>
            <a:r>
              <a:rPr lang="en-GB" altLang="zh-TW" sz="2400" dirty="0">
                <a:solidFill>
                  <a:srgbClr val="0033B3"/>
                </a:solidFill>
              </a:rPr>
              <a:t> </a:t>
            </a:r>
            <a:r>
              <a:rPr lang="en-GB" altLang="zh-TW" sz="2400" dirty="0" err="1">
                <a:solidFill>
                  <a:srgbClr val="000000"/>
                </a:solidFill>
              </a:rPr>
              <a:t>searchKey</a:t>
            </a:r>
            <a:r>
              <a:rPr lang="en-GB" altLang="zh-TW" sz="2400" dirty="0">
                <a:solidFill>
                  <a:srgbClr val="000000"/>
                </a:solidFill>
              </a:rPr>
              <a:t> </a:t>
            </a:r>
            <a:r>
              <a:rPr lang="en-GB" altLang="zh-TW" sz="2400" dirty="0"/>
              <a:t>= </a:t>
            </a:r>
            <a:r>
              <a:rPr lang="en-GB" altLang="zh-TW" sz="2400" dirty="0" err="1"/>
              <a:t>constraint.</a:t>
            </a:r>
            <a:r>
              <a:rPr lang="en-GB" altLang="zh-TW" sz="2400" i="1" dirty="0" err="1">
                <a:solidFill>
                  <a:srgbClr val="00627A"/>
                </a:solidFill>
              </a:rPr>
              <a:t>toString</a:t>
            </a:r>
            <a:r>
              <a:rPr lang="en-GB" altLang="zh-TW" sz="2400" dirty="0"/>
              <a:t>()</a:t>
            </a:r>
            <a:br>
              <a:rPr lang="en-GB" altLang="zh-TW" sz="2400" dirty="0"/>
            </a:br>
            <a:r>
              <a:rPr lang="en-GB" altLang="zh-TW" sz="2400" dirty="0"/>
              <a:t>            </a:t>
            </a:r>
            <a:r>
              <a:rPr lang="en-GB" altLang="zh-TW" sz="2400" dirty="0">
                <a:solidFill>
                  <a:srgbClr val="0033B3"/>
                </a:solidFill>
              </a:rPr>
              <a:t>if </a:t>
            </a:r>
            <a:r>
              <a:rPr lang="en-GB" altLang="zh-TW" sz="2400" dirty="0"/>
              <a:t>(</a:t>
            </a:r>
            <a:r>
              <a:rPr lang="en-GB" altLang="zh-TW" sz="2400" dirty="0" err="1">
                <a:solidFill>
                  <a:srgbClr val="000000"/>
                </a:solidFill>
              </a:rPr>
              <a:t>searchKey</a:t>
            </a:r>
            <a:r>
              <a:rPr lang="en-GB" altLang="zh-TW" sz="2400" dirty="0" err="1"/>
              <a:t>.</a:t>
            </a:r>
            <a:r>
              <a:rPr lang="en-GB" altLang="zh-TW" sz="2400" i="1" dirty="0" err="1">
                <a:solidFill>
                  <a:srgbClr val="00627A"/>
                </a:solidFill>
              </a:rPr>
              <a:t>isEmpty</a:t>
            </a:r>
            <a:r>
              <a:rPr lang="en-GB" altLang="zh-TW" sz="2400" dirty="0"/>
              <a:t>()) {</a:t>
            </a:r>
            <a:br>
              <a:rPr lang="en-GB" altLang="zh-TW" sz="2400" dirty="0"/>
            </a:br>
            <a:r>
              <a:rPr lang="en-GB" altLang="zh-TW" sz="2400" dirty="0"/>
              <a:t>                </a:t>
            </a:r>
            <a:r>
              <a:rPr lang="en-GB" altLang="zh-TW" sz="2400" dirty="0" err="1">
                <a:solidFill>
                  <a:srgbClr val="871094"/>
                </a:solidFill>
              </a:rPr>
              <a:t>filterList</a:t>
            </a:r>
            <a:r>
              <a:rPr lang="en-GB" altLang="zh-TW" sz="2400" dirty="0">
                <a:solidFill>
                  <a:srgbClr val="871094"/>
                </a:solidFill>
              </a:rPr>
              <a:t> </a:t>
            </a:r>
            <a:r>
              <a:rPr lang="en-GB" altLang="zh-TW" sz="2400" dirty="0"/>
              <a:t>= </a:t>
            </a:r>
            <a:r>
              <a:rPr lang="en-GB" altLang="zh-TW" sz="2400" dirty="0" err="1">
                <a:solidFill>
                  <a:srgbClr val="871094"/>
                </a:solidFill>
              </a:rPr>
              <a:t>ballList</a:t>
            </a:r>
            <a:r>
              <a:rPr lang="en-GB" altLang="zh-TW" sz="2400" dirty="0">
                <a:solidFill>
                  <a:srgbClr val="871094"/>
                </a:solidFill>
              </a:rPr>
              <a:t> </a:t>
            </a:r>
            <a:r>
              <a:rPr lang="en-GB" altLang="zh-TW" sz="2400" dirty="0">
                <a:solidFill>
                  <a:srgbClr val="0033B3"/>
                </a:solidFill>
              </a:rPr>
              <a:t>as </a:t>
            </a:r>
            <a:r>
              <a:rPr lang="en-GB" altLang="zh-TW" sz="2400" dirty="0" err="1">
                <a:solidFill>
                  <a:srgbClr val="000000"/>
                </a:solidFill>
              </a:rPr>
              <a:t>ArrayList</a:t>
            </a:r>
            <a:r>
              <a:rPr lang="en-GB" altLang="zh-TW" sz="2400" dirty="0"/>
              <a:t>&lt;</a:t>
            </a:r>
            <a:r>
              <a:rPr lang="en-GB" altLang="zh-TW" sz="2400" dirty="0">
                <a:solidFill>
                  <a:srgbClr val="000000"/>
                </a:solidFill>
              </a:rPr>
              <a:t>Balls</a:t>
            </a:r>
            <a:r>
              <a:rPr lang="en-GB" altLang="zh-TW" sz="2400" dirty="0"/>
              <a:t>&gt;</a:t>
            </a:r>
            <a:br>
              <a:rPr lang="en-GB" altLang="zh-TW" sz="2400" dirty="0"/>
            </a:br>
            <a:r>
              <a:rPr lang="en-GB" altLang="zh-TW" sz="2400" dirty="0"/>
              <a:t>            }</a:t>
            </a:r>
            <a:br>
              <a:rPr lang="en-GB" altLang="zh-TW" sz="2400" dirty="0"/>
            </a:br>
            <a:r>
              <a:rPr lang="en-GB" altLang="zh-TW" sz="2400" dirty="0"/>
              <a:t>            </a:t>
            </a:r>
            <a:r>
              <a:rPr lang="en-GB" altLang="zh-TW" sz="2400" dirty="0">
                <a:solidFill>
                  <a:srgbClr val="0033B3"/>
                </a:solidFill>
              </a:rPr>
              <a:t>else </a:t>
            </a:r>
            <a:r>
              <a:rPr lang="en-GB" altLang="zh-TW" sz="2400" dirty="0"/>
              <a:t>{</a:t>
            </a:r>
            <a:br>
              <a:rPr lang="en-GB" altLang="zh-TW" sz="2400" dirty="0"/>
            </a:br>
            <a:r>
              <a:rPr lang="en-GB" altLang="zh-TW" sz="2400" dirty="0"/>
              <a:t>                </a:t>
            </a:r>
            <a:r>
              <a:rPr lang="en-GB" altLang="zh-TW" sz="2400" dirty="0" err="1">
                <a:solidFill>
                  <a:srgbClr val="0033B3"/>
                </a:solidFill>
              </a:rPr>
              <a:t>val</a:t>
            </a:r>
            <a:r>
              <a:rPr lang="en-GB" altLang="zh-TW" sz="2400" dirty="0">
                <a:solidFill>
                  <a:srgbClr val="0033B3"/>
                </a:solidFill>
              </a:rPr>
              <a:t> </a:t>
            </a:r>
            <a:r>
              <a:rPr lang="en-GB" altLang="zh-TW" sz="2400" dirty="0" err="1">
                <a:solidFill>
                  <a:srgbClr val="000000"/>
                </a:solidFill>
              </a:rPr>
              <a:t>resultList</a:t>
            </a:r>
            <a:r>
              <a:rPr lang="en-GB" altLang="zh-TW" sz="2400" dirty="0">
                <a:solidFill>
                  <a:srgbClr val="000000"/>
                </a:solidFill>
              </a:rPr>
              <a:t> </a:t>
            </a:r>
            <a:r>
              <a:rPr lang="en-GB" altLang="zh-TW" sz="2400" dirty="0"/>
              <a:t>= </a:t>
            </a:r>
            <a:r>
              <a:rPr lang="en-GB" altLang="zh-TW" sz="2400" dirty="0" err="1"/>
              <a:t>ArrayList</a:t>
            </a:r>
            <a:r>
              <a:rPr lang="en-GB" altLang="zh-TW" sz="2400" dirty="0"/>
              <a:t>&lt;</a:t>
            </a:r>
            <a:r>
              <a:rPr lang="en-GB" altLang="zh-TW" sz="2400" dirty="0">
                <a:solidFill>
                  <a:srgbClr val="000000"/>
                </a:solidFill>
              </a:rPr>
              <a:t>Balls</a:t>
            </a:r>
            <a:r>
              <a:rPr lang="en-GB" altLang="zh-TW" sz="2400" dirty="0"/>
              <a:t>&gt;()  </a:t>
            </a:r>
            <a:r>
              <a:rPr lang="en-GB" altLang="zh-TW" sz="2400" i="1" dirty="0">
                <a:solidFill>
                  <a:srgbClr val="8C8C8C"/>
                </a:solidFill>
              </a:rPr>
              <a:t>//temporary array</a:t>
            </a:r>
            <a:br>
              <a:rPr lang="en-GB" altLang="zh-TW" sz="2400" i="1" dirty="0">
                <a:solidFill>
                  <a:srgbClr val="8C8C8C"/>
                </a:solidFill>
              </a:rPr>
            </a:br>
            <a:r>
              <a:rPr lang="en-GB" altLang="zh-TW" sz="2400" i="1" dirty="0">
                <a:solidFill>
                  <a:srgbClr val="8C8C8C"/>
                </a:solidFill>
              </a:rPr>
              <a:t>                </a:t>
            </a:r>
            <a:r>
              <a:rPr lang="en-GB" altLang="zh-TW" sz="2400" dirty="0" err="1">
                <a:solidFill>
                  <a:srgbClr val="871094"/>
                </a:solidFill>
              </a:rPr>
              <a:t>ballList</a:t>
            </a:r>
            <a:r>
              <a:rPr lang="en-GB" altLang="zh-TW" sz="2400" dirty="0" err="1"/>
              <a:t>.</a:t>
            </a:r>
            <a:r>
              <a:rPr lang="en-GB" altLang="zh-TW" sz="2400" i="1" dirty="0" err="1">
                <a:solidFill>
                  <a:srgbClr val="00627A"/>
                </a:solidFill>
              </a:rPr>
              <a:t>forEach</a:t>
            </a:r>
            <a:r>
              <a:rPr lang="en-GB" altLang="zh-TW" sz="2400" i="1" dirty="0">
                <a:solidFill>
                  <a:srgbClr val="00627A"/>
                </a:solidFill>
              </a:rPr>
              <a:t> </a:t>
            </a:r>
            <a:r>
              <a:rPr lang="en-GB" altLang="zh-TW" sz="2400" b="1" dirty="0"/>
              <a:t>{</a:t>
            </a:r>
            <a:br>
              <a:rPr lang="en-GB" altLang="zh-TW" sz="2400" b="1" dirty="0"/>
            </a:br>
            <a:r>
              <a:rPr lang="en-GB" altLang="zh-TW" sz="2400" b="1" dirty="0"/>
              <a:t>                    </a:t>
            </a:r>
            <a:r>
              <a:rPr lang="en-GB" altLang="zh-TW" sz="2400" dirty="0">
                <a:solidFill>
                  <a:srgbClr val="0033B3"/>
                </a:solidFill>
              </a:rPr>
              <a:t>if </a:t>
            </a:r>
            <a:r>
              <a:rPr lang="en-GB" altLang="zh-TW" sz="2400" dirty="0"/>
              <a:t>(</a:t>
            </a:r>
            <a:r>
              <a:rPr lang="en-GB" altLang="zh-TW" sz="2400" b="1" dirty="0" err="1"/>
              <a:t>it</a:t>
            </a:r>
            <a:r>
              <a:rPr lang="en-GB" altLang="zh-TW" sz="2400" dirty="0" err="1"/>
              <a:t>.</a:t>
            </a:r>
            <a:r>
              <a:rPr lang="en-GB" altLang="zh-TW" sz="2400" dirty="0" err="1">
                <a:solidFill>
                  <a:srgbClr val="871094"/>
                </a:solidFill>
              </a:rPr>
              <a:t>name</a:t>
            </a:r>
            <a:r>
              <a:rPr lang="en-GB" altLang="zh-TW" sz="2400" dirty="0" err="1"/>
              <a:t>.</a:t>
            </a:r>
            <a:r>
              <a:rPr lang="en-GB" altLang="zh-TW" sz="2400" i="1" dirty="0" err="1">
                <a:solidFill>
                  <a:srgbClr val="00627A"/>
                </a:solidFill>
              </a:rPr>
              <a:t>toLowerCase</a:t>
            </a:r>
            <a:r>
              <a:rPr lang="en-GB" altLang="zh-TW" sz="2400" dirty="0"/>
              <a:t>().</a:t>
            </a:r>
            <a:r>
              <a:rPr lang="en-GB" altLang="zh-TW" sz="2400" i="1" dirty="0">
                <a:solidFill>
                  <a:srgbClr val="00627A"/>
                </a:solidFill>
              </a:rPr>
              <a:t>contains</a:t>
            </a:r>
            <a:r>
              <a:rPr lang="en-GB" altLang="zh-TW" sz="2400" dirty="0"/>
              <a:t>(</a:t>
            </a:r>
            <a:r>
              <a:rPr lang="en-GB" altLang="zh-TW" sz="2400" dirty="0" err="1">
                <a:solidFill>
                  <a:srgbClr val="000000"/>
                </a:solidFill>
              </a:rPr>
              <a:t>searchKey</a:t>
            </a:r>
            <a:r>
              <a:rPr lang="en-GB" altLang="zh-TW" sz="2400" dirty="0" err="1"/>
              <a:t>.</a:t>
            </a:r>
            <a:r>
              <a:rPr lang="en-GB" altLang="zh-TW" sz="2400" i="1" dirty="0" err="1">
                <a:solidFill>
                  <a:srgbClr val="00627A"/>
                </a:solidFill>
              </a:rPr>
              <a:t>toLowerCase</a:t>
            </a:r>
            <a:r>
              <a:rPr lang="en-GB" altLang="zh-TW" sz="2400" dirty="0"/>
              <a:t>())) {</a:t>
            </a:r>
            <a:br>
              <a:rPr lang="en-GB" altLang="zh-TW" sz="2400" dirty="0"/>
            </a:br>
            <a:r>
              <a:rPr lang="en-GB" altLang="zh-TW" sz="2400" dirty="0"/>
              <a:t>                        </a:t>
            </a:r>
            <a:r>
              <a:rPr lang="en-GB" altLang="zh-TW" sz="2400" dirty="0" err="1">
                <a:solidFill>
                  <a:srgbClr val="000000"/>
                </a:solidFill>
              </a:rPr>
              <a:t>resultList</a:t>
            </a:r>
            <a:r>
              <a:rPr lang="en-GB" altLang="zh-TW" sz="2400" dirty="0" err="1"/>
              <a:t>.add</a:t>
            </a:r>
            <a:r>
              <a:rPr lang="en-GB" altLang="zh-TW" sz="2400" dirty="0"/>
              <a:t>(</a:t>
            </a:r>
            <a:r>
              <a:rPr lang="en-GB" altLang="zh-TW" sz="2400" b="1" dirty="0"/>
              <a:t>it</a:t>
            </a:r>
            <a:r>
              <a:rPr lang="en-GB" altLang="zh-TW" sz="2400" dirty="0"/>
              <a:t>)</a:t>
            </a:r>
            <a:br>
              <a:rPr lang="en-GB" altLang="zh-TW" sz="2400" dirty="0"/>
            </a:br>
            <a:r>
              <a:rPr lang="en-GB" altLang="zh-TW" sz="2400" dirty="0"/>
              <a:t>                    }</a:t>
            </a:r>
            <a:br>
              <a:rPr lang="en-GB" altLang="zh-TW" sz="2400" dirty="0"/>
            </a:br>
            <a:r>
              <a:rPr lang="en-GB" altLang="zh-TW" sz="2400" dirty="0"/>
              <a:t>                </a:t>
            </a:r>
            <a:r>
              <a:rPr lang="en-GB" altLang="zh-TW" sz="2400" b="1" dirty="0"/>
              <a:t>}</a:t>
            </a:r>
            <a:br>
              <a:rPr lang="en-GB" altLang="zh-TW" sz="2400" b="1" dirty="0"/>
            </a:br>
            <a:r>
              <a:rPr lang="en-GB" altLang="zh-TW" sz="2400" b="1" dirty="0"/>
              <a:t>                </a:t>
            </a:r>
            <a:r>
              <a:rPr lang="en-GB" altLang="zh-TW" sz="2400" dirty="0" err="1">
                <a:solidFill>
                  <a:srgbClr val="871094"/>
                </a:solidFill>
              </a:rPr>
              <a:t>filterList</a:t>
            </a:r>
            <a:r>
              <a:rPr lang="en-GB" altLang="zh-TW" sz="2400" dirty="0">
                <a:solidFill>
                  <a:srgbClr val="871094"/>
                </a:solidFill>
              </a:rPr>
              <a:t> </a:t>
            </a:r>
            <a:r>
              <a:rPr lang="en-GB" altLang="zh-TW" sz="2400" dirty="0"/>
              <a:t>= </a:t>
            </a:r>
            <a:r>
              <a:rPr lang="en-GB" altLang="zh-TW" sz="2400" dirty="0" err="1">
                <a:solidFill>
                  <a:srgbClr val="000000"/>
                </a:solidFill>
              </a:rPr>
              <a:t>resultList</a:t>
            </a:r>
            <a:br>
              <a:rPr lang="en-GB" altLang="zh-TW" sz="2400" dirty="0">
                <a:solidFill>
                  <a:srgbClr val="000000"/>
                </a:solidFill>
              </a:rPr>
            </a:br>
            <a:r>
              <a:rPr lang="en-GB" altLang="zh-TW" sz="2400" dirty="0">
                <a:solidFill>
                  <a:srgbClr val="000000"/>
                </a:solidFill>
              </a:rPr>
              <a:t>            </a:t>
            </a:r>
            <a:r>
              <a:rPr lang="en-GB" altLang="zh-TW" sz="2400" dirty="0"/>
              <a:t>}</a:t>
            </a:r>
            <a:br>
              <a:rPr lang="en-GB" altLang="zh-TW" sz="2400" dirty="0"/>
            </a:br>
            <a:r>
              <a:rPr lang="en-GB" altLang="zh-TW" sz="2400" dirty="0"/>
              <a:t>            </a:t>
            </a:r>
            <a:r>
              <a:rPr lang="en-GB" altLang="zh-TW" sz="2400" dirty="0" err="1">
                <a:solidFill>
                  <a:srgbClr val="0033B3"/>
                </a:solidFill>
              </a:rPr>
              <a:t>val</a:t>
            </a:r>
            <a:r>
              <a:rPr lang="en-GB" altLang="zh-TW" sz="2400" dirty="0">
                <a:solidFill>
                  <a:srgbClr val="0033B3"/>
                </a:solidFill>
              </a:rPr>
              <a:t> </a:t>
            </a:r>
            <a:r>
              <a:rPr lang="en-GB" altLang="zh-TW" sz="2400" dirty="0" err="1">
                <a:solidFill>
                  <a:srgbClr val="000000"/>
                </a:solidFill>
              </a:rPr>
              <a:t>filterResults</a:t>
            </a:r>
            <a:r>
              <a:rPr lang="en-GB" altLang="zh-TW" sz="2400" dirty="0">
                <a:solidFill>
                  <a:srgbClr val="000000"/>
                </a:solidFill>
              </a:rPr>
              <a:t> </a:t>
            </a:r>
            <a:r>
              <a:rPr lang="en-GB" altLang="zh-TW" sz="2400" dirty="0"/>
              <a:t>= </a:t>
            </a:r>
            <a:r>
              <a:rPr lang="en-GB" altLang="zh-TW" sz="2400" dirty="0" err="1"/>
              <a:t>FilterResults</a:t>
            </a:r>
            <a:r>
              <a:rPr lang="en-GB" altLang="zh-TW" sz="2400" dirty="0"/>
              <a:t>()</a:t>
            </a:r>
            <a:br>
              <a:rPr lang="en-GB" altLang="zh-TW" sz="2400" dirty="0"/>
            </a:br>
            <a:r>
              <a:rPr lang="en-GB" altLang="zh-TW" sz="2400" dirty="0"/>
              <a:t>            </a:t>
            </a:r>
            <a:r>
              <a:rPr lang="en-GB" altLang="zh-TW" sz="2400" dirty="0" err="1">
                <a:solidFill>
                  <a:srgbClr val="000000"/>
                </a:solidFill>
              </a:rPr>
              <a:t>filterResults</a:t>
            </a:r>
            <a:r>
              <a:rPr lang="en-GB" altLang="zh-TW" sz="2400" dirty="0" err="1"/>
              <a:t>.</a:t>
            </a:r>
            <a:r>
              <a:rPr lang="en-GB" altLang="zh-TW" sz="2400" dirty="0" err="1">
                <a:solidFill>
                  <a:srgbClr val="871094"/>
                </a:solidFill>
              </a:rPr>
              <a:t>values</a:t>
            </a:r>
            <a:r>
              <a:rPr lang="en-GB" altLang="zh-TW" sz="2400" dirty="0">
                <a:solidFill>
                  <a:srgbClr val="871094"/>
                </a:solidFill>
              </a:rPr>
              <a:t> </a:t>
            </a:r>
            <a:r>
              <a:rPr lang="en-GB" altLang="zh-TW" sz="2400" dirty="0"/>
              <a:t>= </a:t>
            </a:r>
            <a:r>
              <a:rPr lang="en-GB" altLang="zh-TW" sz="2400" dirty="0" err="1">
                <a:solidFill>
                  <a:srgbClr val="871094"/>
                </a:solidFill>
              </a:rPr>
              <a:t>filterList</a:t>
            </a:r>
            <a:br>
              <a:rPr lang="en-GB" altLang="zh-TW" sz="2400" dirty="0">
                <a:solidFill>
                  <a:srgbClr val="871094"/>
                </a:solidFill>
              </a:rPr>
            </a:br>
            <a:r>
              <a:rPr lang="en-GB" altLang="zh-TW" sz="2400" dirty="0">
                <a:solidFill>
                  <a:srgbClr val="871094"/>
                </a:solidFill>
              </a:rPr>
              <a:t>            </a:t>
            </a:r>
            <a:r>
              <a:rPr lang="en-GB" altLang="zh-TW" sz="2400" dirty="0">
                <a:solidFill>
                  <a:srgbClr val="0033B3"/>
                </a:solidFill>
              </a:rPr>
              <a:t>return </a:t>
            </a:r>
            <a:r>
              <a:rPr lang="en-GB" altLang="zh-TW" sz="2400" dirty="0" err="1">
                <a:solidFill>
                  <a:srgbClr val="000000"/>
                </a:solidFill>
              </a:rPr>
              <a:t>filterResults</a:t>
            </a:r>
            <a:br>
              <a:rPr lang="en-GB" altLang="zh-TW" sz="2400" dirty="0">
                <a:solidFill>
                  <a:srgbClr val="000000"/>
                </a:solidFill>
              </a:rPr>
            </a:br>
            <a:r>
              <a:rPr lang="en-GB" altLang="zh-TW" sz="2400" dirty="0">
                <a:solidFill>
                  <a:srgbClr val="000000"/>
                </a:solidFill>
              </a:rPr>
              <a:t>        </a:t>
            </a:r>
            <a:r>
              <a:rPr lang="en-GB" altLang="zh-TW" sz="2400" dirty="0"/>
              <a:t>}</a:t>
            </a:r>
            <a:br>
              <a:rPr lang="en-GB" altLang="zh-TW" sz="2400" dirty="0"/>
            </a:br>
            <a:br>
              <a:rPr lang="en-GB" altLang="zh-TW" sz="2400" dirty="0"/>
            </a:b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89851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5031B3-305F-40C5-B760-6B290D7F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</a:t>
            </a:r>
            <a:r>
              <a:rPr lang="en-US" altLang="zh-TW" dirty="0" err="1"/>
              <a:t>ListAdapter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C6052B-5F0E-4E10-9B31-930F3C1D8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 is </a:t>
            </a:r>
            <a:r>
              <a:rPr lang="en-US" altLang="zh-TW" dirty="0" err="1"/>
              <a:t>RecyclerView.Adapter</a:t>
            </a:r>
            <a:r>
              <a:rPr lang="en-US" altLang="zh-TW" dirty="0"/>
              <a:t> base class for presenting List data in a </a:t>
            </a:r>
            <a:r>
              <a:rPr lang="en-US" altLang="zh-TW" dirty="0" err="1"/>
              <a:t>RecyclerView</a:t>
            </a:r>
            <a:r>
              <a:rPr lang="en-US" altLang="zh-TW" dirty="0"/>
              <a:t>, including computing diffs between Lists on a background thread</a:t>
            </a:r>
          </a:p>
          <a:p>
            <a:r>
              <a:rPr lang="en-US" altLang="zh-TW" dirty="0"/>
              <a:t>Suitable for a large set of data items with data changes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2797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67118-6460-436B-9257-EABB4925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</a:t>
            </a:r>
            <a:r>
              <a:rPr lang="en-US" altLang="zh-TW" dirty="0" err="1"/>
              <a:t>ListAdapter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4579876-D730-4D3C-B11B-AE0A590F3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68" y="1952803"/>
            <a:ext cx="11608230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BallAdapter: </a:t>
            </a:r>
            <a:r>
              <a:rPr kumimoji="0" lang="zh-TW" altLang="zh-TW" sz="20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ListAdapter&lt;Balls, BallAdapter.ViewHolder&gt;(BallDiffCallback()) 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zh-TW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inner 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ViewHolder(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binding: MyLayoutBinding): RecyclerView.ViewHolder(binding.root) {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 fun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onCreateViewHolder(parent: ViewGroup, viewType: Int): ViewHolder {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//same as the example using data binding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//use </a:t>
            </a:r>
            <a:r>
              <a:rPr lang="en-GB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getItem</a:t>
            </a:r>
            <a:r>
              <a:rPr lang="en-GB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viewHolder.bindingAdapterPosition</a:t>
            </a:r>
            <a:r>
              <a:rPr lang="en-GB" altLang="zh-TW" sz="2000" dirty="0"/>
              <a:t>)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825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F2627-2F25-904F-9EC5-4062F420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</a:t>
            </a:r>
            <a:r>
              <a:rPr lang="en-US" altLang="zh-TW" dirty="0" err="1"/>
              <a:t>ListAdapter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83ECA3-A10B-014C-9A25-EED57F274357}"/>
              </a:ext>
            </a:extLst>
          </p:cNvPr>
          <p:cNvSpPr/>
          <p:nvPr/>
        </p:nvSpPr>
        <p:spPr>
          <a:xfrm>
            <a:off x="865674" y="2027850"/>
            <a:ext cx="1103702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//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getItemCount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() is not needed</a:t>
            </a:r>
            <a:r>
              <a:rPr lang="zh-TW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zh-TW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zh-TW" altLang="zh-TW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override fun </a:t>
            </a:r>
            <a:r>
              <a:rPr lang="zh-TW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onBindViewHolder(holder: ViewHolder, position: Int) {</a:t>
            </a:r>
            <a:br>
              <a:rPr lang="zh-TW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 //use the </a:t>
            </a:r>
            <a:r>
              <a:rPr lang="en-US" altLang="zh-TW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getItem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 to retrieve the data item</a:t>
            </a:r>
          </a:p>
          <a:p>
            <a:r>
              <a:rPr lang="en-GB" altLang="zh-TW" sz="2400" dirty="0"/>
              <a:t>     </a:t>
            </a:r>
            <a:r>
              <a:rPr lang="en-GB" altLang="zh-TW" sz="2400" dirty="0" err="1"/>
              <a:t>val</a:t>
            </a:r>
            <a:r>
              <a:rPr lang="en-GB" altLang="zh-TW" sz="2400" dirty="0"/>
              <a:t> ball = </a:t>
            </a:r>
            <a:r>
              <a:rPr lang="en-GB" altLang="zh-TW" sz="2400" dirty="0" err="1"/>
              <a:t>getItem</a:t>
            </a:r>
            <a:r>
              <a:rPr lang="en-GB" altLang="zh-TW" sz="2400" dirty="0"/>
              <a:t>(position)</a:t>
            </a:r>
            <a:br>
              <a:rPr lang="en-GB" altLang="zh-TW" sz="2400" dirty="0"/>
            </a:br>
            <a:r>
              <a:rPr lang="en-GB" altLang="zh-TW" sz="2400" dirty="0"/>
              <a:t>     </a:t>
            </a:r>
            <a:r>
              <a:rPr lang="en-GB" altLang="zh-TW" sz="2400" dirty="0" err="1"/>
              <a:t>holder.binding.</a:t>
            </a:r>
            <a:r>
              <a:rPr lang="en-GB" altLang="zh-TW" sz="2400" i="1" dirty="0" err="1"/>
              <a:t>ball</a:t>
            </a:r>
            <a:r>
              <a:rPr lang="en-GB" altLang="zh-TW" sz="2400" i="1" dirty="0"/>
              <a:t> </a:t>
            </a:r>
            <a:r>
              <a:rPr lang="en-GB" altLang="zh-TW" sz="2400" dirty="0"/>
              <a:t>= ball</a:t>
            </a:r>
            <a:br>
              <a:rPr lang="en-GB" altLang="zh-TW" sz="2400" dirty="0"/>
            </a:br>
            <a:r>
              <a:rPr lang="en-GB" altLang="zh-TW" sz="2400" dirty="0"/>
              <a:t>     </a:t>
            </a:r>
            <a:r>
              <a:rPr lang="en-GB" altLang="zh-TW" sz="2400" dirty="0" err="1"/>
              <a:t>holder.binding.executePendingBindings</a:t>
            </a:r>
            <a:r>
              <a:rPr lang="en-GB" altLang="zh-TW" sz="2400" dirty="0"/>
              <a:t>()</a:t>
            </a:r>
            <a:endParaRPr lang="en-US" altLang="zh-TW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zh-TW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zh-TW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02242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EF0F36-F5E6-4729-800E-6EDAB5F5E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 </a:t>
            </a:r>
            <a:r>
              <a:rPr lang="en-US" altLang="zh-TW" dirty="0" err="1"/>
              <a:t>DiffCallback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0C6058-FE6B-4333-A84C-D3338FBD291B}"/>
              </a:ext>
            </a:extLst>
          </p:cNvPr>
          <p:cNvSpPr/>
          <p:nvPr/>
        </p:nvSpPr>
        <p:spPr>
          <a:xfrm>
            <a:off x="169332" y="2146969"/>
            <a:ext cx="120226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//Within class </a:t>
            </a:r>
            <a:r>
              <a:rPr lang="en-US" altLang="zh-TW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BallAdapter</a:t>
            </a:r>
            <a: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TW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zh-TW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BallDiffCallback : DiffUtil.ItemCallback&lt;Balls&gt;() {</a:t>
            </a:r>
            <a:endParaRPr lang="en-US" altLang="zh-TW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zh-TW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override fun </a:t>
            </a:r>
            <a: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areItemsTheSame(oldItem: Balls, newItem: Balls): Boolean {</a:t>
            </a:r>
            <a:b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zh-TW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oldItem == newItem</a:t>
            </a:r>
            <a:r>
              <a:rPr lang="en-US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 //having the same id typically</a:t>
            </a:r>
            <a:b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altLang="zh-TW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zh-TW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override fun </a:t>
            </a:r>
            <a: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areContentsTheSame(oldItem: Balls, newItem: Balls): Boolean {</a:t>
            </a:r>
            <a:b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zh-TW" altLang="zh-TW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oldItem == newItem</a:t>
            </a:r>
            <a:b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b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zh-TW" altLang="zh-TW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71589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CEE3E7-7A3C-489D-AEBB-E5A7E8919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Combine </a:t>
            </a:r>
            <a:r>
              <a:rPr lang="en-US" altLang="zh-TW" dirty="0" err="1"/>
              <a:t>ViewModel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A4A359E-0A56-411A-8813-B21D4BA6C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98" y="1841710"/>
            <a:ext cx="12002004" cy="44935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MyViewModel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ViewModel() {</a:t>
            </a:r>
            <a:b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ballList 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MutableLiveData&lt;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Balls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&gt;&gt;()  </a:t>
            </a:r>
            <a:r>
              <a:rPr kumimoji="0" lang="zh-TW" altLang="zh-TW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//data source as LiveData</a:t>
            </a:r>
            <a:br>
              <a:rPr kumimoji="0" lang="zh-TW" altLang="zh-TW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init 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ballListSource 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ArrayList&lt;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Balls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&gt;() </a:t>
            </a:r>
            <a:r>
              <a:rPr kumimoji="0" lang="zh-TW" altLang="zh-TW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//temporary array</a:t>
            </a:r>
            <a:br>
              <a:rPr kumimoji="0" lang="zh-TW" altLang="zh-TW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2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TW" altLang="zh-TW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TW" altLang="zh-TW" sz="2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ballListSource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TW" altLang="zh-TW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add(Balls(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"Baseball"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drawable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2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baseball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en-US" altLang="zh-TW" sz="2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200" dirty="0">
                <a:solidFill>
                  <a:srgbClr val="080808"/>
                </a:solidFill>
                <a:latin typeface="Consolas" panose="020B0609020204030204" pitchFamily="49" charset="0"/>
              </a:rPr>
              <a:t>                ...</a:t>
            </a:r>
            <a:b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TW" altLang="zh-TW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zh-TW" altLang="zh-TW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ballList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2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ballListSource</a:t>
            </a:r>
            <a:b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767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AEBD79-C2DD-4D1E-94F7-DD9095C7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Combine </a:t>
            </a:r>
            <a:r>
              <a:rPr lang="en-US" altLang="zh-TW" dirty="0" err="1"/>
              <a:t>ViewModel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A195E8-C01C-4E07-B116-6201D1D58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Main Activity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7D76120-85A8-4204-946F-66AEA98FC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954" y="2506833"/>
            <a:ext cx="11909029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adapter 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BallAdapter() </a:t>
            </a:r>
            <a:r>
              <a:rPr kumimoji="0" lang="zh-TW" altLang="zh-TW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//need not pass the data source initially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0293562-0DD9-458F-8A64-E7BB2F530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20" y="3525864"/>
            <a:ext cx="9700091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//observe any changes on the data source</a:t>
            </a:r>
            <a:br>
              <a:rPr kumimoji="0" lang="zh-TW" altLang="zh-TW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viewModel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ballList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.observe(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sz="2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Observer </a:t>
            </a:r>
            <a:r>
              <a:rPr kumimoji="0" lang="zh-TW" altLang="zh-TW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TW" altLang="zh-TW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it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?.</a:t>
            </a:r>
            <a:r>
              <a:rPr kumimoji="0" lang="zh-TW" altLang="zh-TW" sz="2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zh-TW" altLang="zh-TW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en-US" altLang="zh-TW" sz="2400" b="1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i="1" dirty="0">
                <a:solidFill>
                  <a:srgbClr val="8C8C8C"/>
                </a:solidFill>
                <a:latin typeface="Consolas" panose="020B0609020204030204" pitchFamily="49" charset="0"/>
              </a:rPr>
              <a:t>         </a:t>
            </a:r>
            <a:r>
              <a:rPr lang="zh-TW" altLang="zh-TW" sz="2400" i="1" dirty="0">
                <a:solidFill>
                  <a:srgbClr val="8C8C8C"/>
                </a:solidFill>
                <a:latin typeface="Consolas" panose="020B0609020204030204" pitchFamily="49" charset="0"/>
              </a:rPr>
              <a:t>//submit the up-to-date ballList to the</a:t>
            </a:r>
            <a:r>
              <a:rPr lang="en-US" altLang="zh-TW" sz="2400" i="1" dirty="0">
                <a:solidFill>
                  <a:srgbClr val="8C8C8C"/>
                </a:solidFill>
                <a:latin typeface="Consolas" panose="020B0609020204030204" pitchFamily="49" charset="0"/>
              </a:rPr>
              <a:t> adapter</a:t>
            </a:r>
            <a:br>
              <a:rPr kumimoji="0" lang="zh-TW" altLang="zh-TW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adapter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.submitList(</a:t>
            </a:r>
            <a:r>
              <a:rPr kumimoji="0" lang="zh-TW" altLang="zh-TW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065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4CFD23-B3EF-4ABF-9606-266F3A7C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Menu Resource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F5135C-4654-4770-9755-F408309E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62221"/>
            <a:ext cx="3152775" cy="109537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541701D-0DEB-4B0E-A31B-43EA37C70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33" y="3420847"/>
            <a:ext cx="7066626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menu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xmlns: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="http://schemas.android.com/apk/res-auto"</a:t>
            </a:r>
            <a:b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xmlns: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="http://schemas.android.com/apk/res/android"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</a:t>
            </a:r>
            <a:b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:id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="@+id/menu_about"</a:t>
            </a:r>
            <a:b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:title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="About"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item</a:t>
            </a:r>
            <a:b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:id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="@+id/menu_quit"</a:t>
            </a:r>
            <a:b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:title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="Quit"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951AD4F-1D32-482F-BB89-10B84C2D2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669" y="1972056"/>
            <a:ext cx="2905125" cy="257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05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C180B9-EED2-441E-9768-FA2832224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Binding Adapters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33110B-8749-4DC1-A10D-C1E3D6045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Provide a customized setter method to attributes that are bound to variables in an layout/xml file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4E3CE58-CCC1-4DD7-B205-F9FFF3DA8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067" y="2620370"/>
            <a:ext cx="4092787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ImageView</a:t>
            </a:r>
            <a:b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Consolas" panose="020B0609020204030204" pitchFamily="49" charset="0"/>
              </a:rPr>
              <a:t>:ballImage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="@{ball}"</a:t>
            </a:r>
            <a:b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語音泡泡: 矩形 4">
            <a:extLst>
              <a:ext uri="{FF2B5EF4-FFF2-40B4-BE49-F238E27FC236}">
                <a16:creationId xmlns:a16="http://schemas.microsoft.com/office/drawing/2014/main" id="{8E46D5ED-FAD3-4BD6-8F34-3899DA520517}"/>
              </a:ext>
            </a:extLst>
          </p:cNvPr>
          <p:cNvSpPr/>
          <p:nvPr/>
        </p:nvSpPr>
        <p:spPr>
          <a:xfrm>
            <a:off x="5131576" y="2692401"/>
            <a:ext cx="4092787" cy="598310"/>
          </a:xfrm>
          <a:prstGeom prst="wedgeRectCallout">
            <a:avLst>
              <a:gd name="adj1" fmla="val -39166"/>
              <a:gd name="adj2" fmla="val 671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Customized  app’s attribute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9B658F-3914-441E-80E2-807C69DB43B6}"/>
              </a:ext>
            </a:extLst>
          </p:cNvPr>
          <p:cNvSpPr/>
          <p:nvPr/>
        </p:nvSpPr>
        <p:spPr>
          <a:xfrm>
            <a:off x="1097280" y="4559362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400" dirty="0">
                <a:solidFill>
                  <a:srgbClr val="080808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2400" dirty="0">
                <a:solidFill>
                  <a:srgbClr val="0033B3"/>
                </a:solidFill>
                <a:latin typeface="Consolas" panose="020B0609020204030204" pitchFamily="49" charset="0"/>
              </a:rPr>
              <a:t>Text</a:t>
            </a:r>
            <a:r>
              <a:rPr lang="zh-TW" altLang="zh-TW" sz="2400" dirty="0">
                <a:solidFill>
                  <a:srgbClr val="0033B3"/>
                </a:solidFill>
                <a:latin typeface="Consolas" panose="020B0609020204030204" pitchFamily="49" charset="0"/>
              </a:rPr>
              <a:t>View</a:t>
            </a:r>
            <a:br>
              <a:rPr lang="zh-TW" altLang="zh-TW" sz="2400" dirty="0">
                <a:solidFill>
                  <a:srgbClr val="0033B3"/>
                </a:solidFill>
                <a:latin typeface="Consolas" panose="020B0609020204030204" pitchFamily="49" charset="0"/>
              </a:rPr>
            </a:br>
            <a:r>
              <a:rPr lang="en-US" altLang="zh-TW" sz="2400" dirty="0">
                <a:solidFill>
                  <a:srgbClr val="0033B3"/>
                </a:solidFill>
                <a:latin typeface="Consolas" panose="020B0609020204030204" pitchFamily="49" charset="0"/>
              </a:rPr>
              <a:t>...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400" dirty="0">
                <a:solidFill>
                  <a:srgbClr val="871094"/>
                </a:solidFill>
                <a:latin typeface="Consolas" panose="020B0609020204030204" pitchFamily="49" charset="0"/>
              </a:rPr>
              <a:t>app</a:t>
            </a:r>
            <a:r>
              <a:rPr lang="zh-TW" altLang="zh-TW" sz="2400" dirty="0">
                <a:solidFill>
                  <a:srgbClr val="174AD4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2400" dirty="0">
                <a:solidFill>
                  <a:srgbClr val="174AD4"/>
                </a:solidFill>
                <a:latin typeface="Consolas" panose="020B0609020204030204" pitchFamily="49" charset="0"/>
              </a:rPr>
              <a:t>Quality</a:t>
            </a:r>
            <a:r>
              <a:rPr lang="zh-TW" altLang="zh-TW" sz="2400" dirty="0">
                <a:solidFill>
                  <a:srgbClr val="067D17"/>
                </a:solidFill>
                <a:latin typeface="Consolas" panose="020B0609020204030204" pitchFamily="49" charset="0"/>
              </a:rPr>
              <a:t>="@{ball}"</a:t>
            </a:r>
            <a:br>
              <a:rPr lang="zh-TW" altLang="zh-TW" sz="2400" dirty="0">
                <a:solidFill>
                  <a:srgbClr val="067D17"/>
                </a:solidFill>
                <a:latin typeface="Consolas" panose="020B0609020204030204" pitchFamily="49" charset="0"/>
              </a:rPr>
            </a:br>
            <a:r>
              <a:rPr lang="en-US" altLang="zh-TW" sz="2400" dirty="0">
                <a:solidFill>
                  <a:srgbClr val="067D17"/>
                </a:solidFill>
                <a:latin typeface="Consolas" panose="020B0609020204030204" pitchFamily="49" charset="0"/>
              </a:rPr>
              <a:t>...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400" dirty="0">
                <a:solidFill>
                  <a:srgbClr val="080808"/>
                </a:solidFill>
                <a:latin typeface="Consolas" panose="020B0609020204030204" pitchFamily="49" charset="0"/>
              </a:rPr>
              <a:t>/&gt;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56161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91E209-E9FA-44D1-B29F-A64E4259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Binding Adapters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52032A-FFDD-43DE-BABC-D20ACB61B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811" y="1657158"/>
            <a:ext cx="7321235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@BindingAdapter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"ballImage"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zh-TW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400" dirty="0">
                <a:solidFill>
                  <a:srgbClr val="080808"/>
                </a:solidFill>
                <a:latin typeface="Consolas" panose="020B0609020204030204" pitchFamily="49" charset="0"/>
              </a:rPr>
              <a:t>//function name can be arbitrary</a:t>
            </a:r>
            <a:b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fun 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ImageView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setballImage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(item: 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Balls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zh-TW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item?.let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400" dirty="0">
                <a:solidFill>
                  <a:srgbClr val="080808"/>
                </a:solidFill>
                <a:latin typeface="Consolas" panose="020B0609020204030204" pitchFamily="49" charset="0"/>
              </a:rPr>
              <a:t>       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setImageResource(item.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imageId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zh-TW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0EB0D22-9B1C-44D6-9263-780A468EF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4334814"/>
            <a:ext cx="9700091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Consolas" panose="020B0609020204030204" pitchFamily="49" charset="0"/>
              </a:rPr>
              <a:t>@BindingAdapter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TW" altLang="en-US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quality</a:t>
            </a:r>
            <a:r>
              <a:rPr kumimoji="0" lang="zh-TW" altLang="en-US" sz="2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”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fun 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Quality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(item: 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Balls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endParaRPr kumimoji="0" lang="en-US" altLang="zh-TW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2400" dirty="0" err="1">
                <a:solidFill>
                  <a:srgbClr val="080808"/>
                </a:solidFill>
                <a:latin typeface="Consolas" panose="020B0609020204030204" pitchFamily="49" charset="0"/>
              </a:rPr>
              <a:t>item?.let</a:t>
            </a:r>
            <a:r>
              <a:rPr lang="en-US" altLang="zh-TW" sz="2400" dirty="0">
                <a:solidFill>
                  <a:srgbClr val="080808"/>
                </a:solidFill>
                <a:latin typeface="Consolas" panose="020B0609020204030204" pitchFamily="49" charset="0"/>
              </a:rPr>
              <a:t> {</a:t>
            </a:r>
            <a:b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text = </a:t>
            </a:r>
            <a:r>
              <a:rPr kumimoji="0" lang="en-US" altLang="zh-TW" sz="2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someConvertFunction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(item)  //example code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400" dirty="0">
                <a:solidFill>
                  <a:srgbClr val="080808"/>
                </a:solidFill>
                <a:latin typeface="Consolas" panose="020B0609020204030204" pitchFamily="49" charset="0"/>
              </a:rPr>
              <a:t>    }</a:t>
            </a:r>
            <a:b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語音泡泡: 矩形 5">
            <a:extLst>
              <a:ext uri="{FF2B5EF4-FFF2-40B4-BE49-F238E27FC236}">
                <a16:creationId xmlns:a16="http://schemas.microsoft.com/office/drawing/2014/main" id="{630ECB8A-E425-40B2-ACB6-BB0F2BBC391C}"/>
              </a:ext>
            </a:extLst>
          </p:cNvPr>
          <p:cNvSpPr/>
          <p:nvPr/>
        </p:nvSpPr>
        <p:spPr>
          <a:xfrm>
            <a:off x="8714030" y="1887978"/>
            <a:ext cx="3286161" cy="602452"/>
          </a:xfrm>
          <a:prstGeom prst="wedgeRectCallout">
            <a:avLst>
              <a:gd name="adj1" fmla="val -39226"/>
              <a:gd name="adj2" fmla="val 753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plugin “Kotlin-</a:t>
            </a:r>
            <a:r>
              <a:rPr lang="en-US" altLang="zh-TW" sz="2400" dirty="0" err="1"/>
              <a:t>kapt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95288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27636-A7BE-4F27-98A9-7249779B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ViewPager2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7585D1-3D79-4DFD-8D84-F56C60D9B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404040"/>
                </a:solidFill>
                <a:latin typeface="gt-regular"/>
              </a:rPr>
              <a:t>D</a:t>
            </a:r>
            <a:r>
              <a:rPr lang="en-US" altLang="zh-TW" b="0" i="0" dirty="0">
                <a:solidFill>
                  <a:srgbClr val="404040"/>
                </a:solidFill>
                <a:effectLst/>
                <a:latin typeface="gt-regular"/>
              </a:rPr>
              <a:t>isplay views or fragments to the user in a swipe-able format</a:t>
            </a:r>
          </a:p>
          <a:p>
            <a:r>
              <a:rPr lang="en-US" altLang="zh-TW" dirty="0"/>
              <a:t>A newer version of the </a:t>
            </a:r>
            <a:r>
              <a:rPr lang="en-US" altLang="zh-TW" dirty="0" err="1"/>
              <a:t>ViewPager</a:t>
            </a:r>
            <a:r>
              <a:rPr lang="en-US" altLang="zh-TW" dirty="0"/>
              <a:t> library and use a </a:t>
            </a:r>
            <a:r>
              <a:rPr lang="en-US" altLang="zh-TW" dirty="0" err="1"/>
              <a:t>RecyclerView</a:t>
            </a:r>
            <a:r>
              <a:rPr lang="en-US" altLang="zh-TW" dirty="0"/>
              <a:t> adapter</a:t>
            </a:r>
          </a:p>
          <a:p>
            <a:r>
              <a:rPr lang="en-US" altLang="zh-TW" dirty="0"/>
              <a:t>Often integrated with </a:t>
            </a:r>
            <a:r>
              <a:rPr lang="en-US" altLang="zh-TW" dirty="0" err="1"/>
              <a:t>TabLayout</a:t>
            </a:r>
            <a:r>
              <a:rPr lang="en-US" altLang="zh-TW" dirty="0"/>
              <a:t> which allows a user to switch pages through tabs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6507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3F6EA3-D35E-4397-B36E-288C39C5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Swipe-able Views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9ECC6E-8F2B-4A01-A383-C86DF1BBD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activity_main.xml</a:t>
            </a:r>
            <a:endParaRPr lang="en-US" altLang="zh-TW" dirty="0"/>
          </a:p>
          <a:p>
            <a:pPr lvl="1"/>
            <a:r>
              <a:rPr lang="en-US" altLang="zh-TW" dirty="0"/>
              <a:t>Add one viewPager2 </a:t>
            </a:r>
          </a:p>
          <a:p>
            <a:r>
              <a:rPr lang="en-US" altLang="zh-TW" dirty="0" err="1"/>
              <a:t>page_layout.xml</a:t>
            </a:r>
            <a:r>
              <a:rPr lang="en-US" altLang="zh-TW" dirty="0"/>
              <a:t> (enable data binding)</a:t>
            </a:r>
          </a:p>
          <a:p>
            <a:pPr lvl="1"/>
            <a:r>
              <a:rPr lang="en-US" altLang="zh-TW" dirty="0"/>
              <a:t>One </a:t>
            </a:r>
            <a:r>
              <a:rPr lang="en-US" altLang="zh-TW" dirty="0" err="1"/>
              <a:t>textView</a:t>
            </a:r>
            <a:endParaRPr lang="en-US" altLang="zh-TW" dirty="0"/>
          </a:p>
          <a:p>
            <a:pPr lvl="1"/>
            <a:r>
              <a:rPr lang="en-US" altLang="zh-TW" dirty="0"/>
              <a:t>One </a:t>
            </a:r>
            <a:r>
              <a:rPr lang="en-US" altLang="zh-TW" dirty="0" err="1"/>
              <a:t>imageView</a:t>
            </a:r>
            <a:endParaRPr lang="en-US" altLang="zh-TW" dirty="0"/>
          </a:p>
          <a:p>
            <a:pPr lvl="1"/>
            <a:r>
              <a:rPr lang="en-US" altLang="zh-TW" dirty="0"/>
              <a:t>One binding variable photo</a:t>
            </a:r>
            <a:endParaRPr lang="zh-TW" altLang="en-US" dirty="0"/>
          </a:p>
        </p:txBody>
      </p:sp>
      <p:pic>
        <p:nvPicPr>
          <p:cNvPr id="7" name="圖片 6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96CDB8AA-5337-284B-960B-18F054FDF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462" y="391589"/>
            <a:ext cx="2780097" cy="586909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F01F4CD-5DD0-8249-85A8-35E5BE970A9C}"/>
              </a:ext>
            </a:extLst>
          </p:cNvPr>
          <p:cNvSpPr/>
          <p:nvPr/>
        </p:nvSpPr>
        <p:spPr>
          <a:xfrm>
            <a:off x="901995" y="5120641"/>
            <a:ext cx="6861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TW" sz="2400" dirty="0">
                <a:solidFill>
                  <a:srgbClr val="0033B3"/>
                </a:solidFill>
              </a:rPr>
              <a:t>data class </a:t>
            </a:r>
            <a:r>
              <a:rPr lang="en-GB" altLang="zh-TW" sz="2400" dirty="0">
                <a:solidFill>
                  <a:srgbClr val="000000"/>
                </a:solidFill>
              </a:rPr>
              <a:t>Photos</a:t>
            </a:r>
            <a:r>
              <a:rPr lang="en-GB" altLang="zh-TW" sz="2400" dirty="0"/>
              <a:t>(</a:t>
            </a:r>
            <a:r>
              <a:rPr lang="en-GB" altLang="zh-TW" sz="2400" dirty="0" err="1">
                <a:solidFill>
                  <a:srgbClr val="0033B3"/>
                </a:solidFill>
              </a:rPr>
              <a:t>val</a:t>
            </a:r>
            <a:r>
              <a:rPr lang="en-GB" altLang="zh-TW" sz="2400" dirty="0">
                <a:solidFill>
                  <a:srgbClr val="0033B3"/>
                </a:solidFill>
              </a:rPr>
              <a:t> </a:t>
            </a:r>
            <a:r>
              <a:rPr lang="en-GB" altLang="zh-TW" sz="2400" dirty="0">
                <a:solidFill>
                  <a:srgbClr val="871094"/>
                </a:solidFill>
              </a:rPr>
              <a:t>location</a:t>
            </a:r>
            <a:r>
              <a:rPr lang="en-GB" altLang="zh-TW" sz="2400" dirty="0"/>
              <a:t>: </a:t>
            </a:r>
            <a:r>
              <a:rPr lang="en-GB" altLang="zh-TW" sz="2400" dirty="0">
                <a:solidFill>
                  <a:srgbClr val="000000"/>
                </a:solidFill>
              </a:rPr>
              <a:t>String</a:t>
            </a:r>
            <a:r>
              <a:rPr lang="en-GB" altLang="zh-TW" sz="2400" dirty="0"/>
              <a:t>, </a:t>
            </a:r>
            <a:r>
              <a:rPr lang="en-GB" altLang="zh-TW" sz="2400" dirty="0" err="1">
                <a:solidFill>
                  <a:srgbClr val="0033B3"/>
                </a:solidFill>
              </a:rPr>
              <a:t>val</a:t>
            </a:r>
            <a:r>
              <a:rPr lang="en-GB" altLang="zh-TW" sz="2400" dirty="0">
                <a:solidFill>
                  <a:srgbClr val="0033B3"/>
                </a:solidFill>
              </a:rPr>
              <a:t> </a:t>
            </a:r>
            <a:r>
              <a:rPr lang="en-GB" altLang="zh-TW" sz="2400" dirty="0" err="1">
                <a:solidFill>
                  <a:srgbClr val="871094"/>
                </a:solidFill>
              </a:rPr>
              <a:t>photoId</a:t>
            </a:r>
            <a:r>
              <a:rPr lang="en-GB" altLang="zh-TW" sz="2400" dirty="0"/>
              <a:t>: </a:t>
            </a:r>
            <a:r>
              <a:rPr lang="en-GB" altLang="zh-TW" sz="2400" dirty="0">
                <a:solidFill>
                  <a:srgbClr val="000000"/>
                </a:solidFill>
              </a:rPr>
              <a:t>Int</a:t>
            </a:r>
            <a:r>
              <a:rPr lang="en-GB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21902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48322-A266-9043-AA49-B0527F7E25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99647" y="138595"/>
            <a:ext cx="10058400" cy="808037"/>
          </a:xfrm>
        </p:spPr>
        <p:txBody>
          <a:bodyPr/>
          <a:lstStyle/>
          <a:p>
            <a:r>
              <a:rPr kumimoji="1" lang="en-US" altLang="zh-TW" dirty="0"/>
              <a:t>Implement </a:t>
            </a:r>
            <a:r>
              <a:rPr kumimoji="1" lang="en-US" altLang="zh-TW" dirty="0" err="1"/>
              <a:t>RecyclerView</a:t>
            </a:r>
            <a:r>
              <a:rPr kumimoji="1" lang="en-US" altLang="zh-TW" dirty="0"/>
              <a:t> Adapter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9EF1A5A-EC4A-8A41-9B22-C54C931A40EB}"/>
              </a:ext>
            </a:extLst>
          </p:cNvPr>
          <p:cNvSpPr/>
          <p:nvPr/>
        </p:nvSpPr>
        <p:spPr>
          <a:xfrm>
            <a:off x="433953" y="807148"/>
            <a:ext cx="1132409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TW" sz="2000" dirty="0">
                <a:solidFill>
                  <a:srgbClr val="0033B3"/>
                </a:solidFill>
              </a:rPr>
              <a:t>class </a:t>
            </a:r>
            <a:r>
              <a:rPr lang="en-GB" altLang="zh-TW" sz="2000" dirty="0" err="1">
                <a:solidFill>
                  <a:srgbClr val="000000"/>
                </a:solidFill>
              </a:rPr>
              <a:t>PhotoAdapter</a:t>
            </a:r>
            <a:r>
              <a:rPr lang="en-GB" altLang="zh-TW" sz="2000" dirty="0"/>
              <a:t>(</a:t>
            </a:r>
            <a:r>
              <a:rPr lang="en-GB" altLang="zh-TW" sz="2000" dirty="0" err="1">
                <a:solidFill>
                  <a:srgbClr val="0033B3"/>
                </a:solidFill>
              </a:rPr>
              <a:t>val</a:t>
            </a:r>
            <a:r>
              <a:rPr lang="en-GB" altLang="zh-TW" sz="2000" dirty="0">
                <a:solidFill>
                  <a:srgbClr val="0033B3"/>
                </a:solidFill>
              </a:rPr>
              <a:t> </a:t>
            </a:r>
            <a:r>
              <a:rPr lang="en-GB" altLang="zh-TW" sz="2000" dirty="0" err="1">
                <a:solidFill>
                  <a:srgbClr val="871094"/>
                </a:solidFill>
              </a:rPr>
              <a:t>photoList</a:t>
            </a:r>
            <a:r>
              <a:rPr lang="en-GB" altLang="zh-TW" sz="2000" dirty="0"/>
              <a:t>: </a:t>
            </a:r>
            <a:r>
              <a:rPr lang="en-GB" altLang="zh-TW" sz="2000" dirty="0">
                <a:solidFill>
                  <a:srgbClr val="000000"/>
                </a:solidFill>
              </a:rPr>
              <a:t>List</a:t>
            </a:r>
            <a:r>
              <a:rPr lang="en-GB" altLang="zh-TW" sz="2000" dirty="0"/>
              <a:t>&lt;</a:t>
            </a:r>
            <a:r>
              <a:rPr lang="en-GB" altLang="zh-TW" sz="2000" dirty="0">
                <a:solidFill>
                  <a:srgbClr val="000000"/>
                </a:solidFill>
              </a:rPr>
              <a:t>Photos</a:t>
            </a:r>
            <a:r>
              <a:rPr lang="en-GB" altLang="zh-TW" sz="2000" dirty="0"/>
              <a:t>&gt;): </a:t>
            </a:r>
            <a:r>
              <a:rPr lang="en-GB" altLang="zh-TW" sz="2000" dirty="0" err="1">
                <a:solidFill>
                  <a:srgbClr val="000000"/>
                </a:solidFill>
              </a:rPr>
              <a:t>RecyclerView</a:t>
            </a:r>
            <a:r>
              <a:rPr lang="en-GB" altLang="zh-TW" sz="2000" dirty="0" err="1"/>
              <a:t>.Adapter</a:t>
            </a:r>
            <a:r>
              <a:rPr lang="en-GB" altLang="zh-TW" sz="2000" dirty="0"/>
              <a:t>&lt;</a:t>
            </a:r>
            <a:r>
              <a:rPr lang="en-GB" altLang="zh-TW" sz="2000" dirty="0" err="1">
                <a:solidFill>
                  <a:srgbClr val="000000"/>
                </a:solidFill>
              </a:rPr>
              <a:t>PhotoAdapter</a:t>
            </a:r>
            <a:r>
              <a:rPr lang="en-GB" altLang="zh-TW" sz="2000" dirty="0" err="1"/>
              <a:t>.</a:t>
            </a:r>
            <a:r>
              <a:rPr lang="en-GB" altLang="zh-TW" sz="2000" dirty="0" err="1">
                <a:solidFill>
                  <a:srgbClr val="000000"/>
                </a:solidFill>
              </a:rPr>
              <a:t>ViewHolder</a:t>
            </a:r>
            <a:r>
              <a:rPr lang="en-GB" altLang="zh-TW" sz="2000" dirty="0"/>
              <a:t>&gt;() {</a:t>
            </a:r>
            <a:br>
              <a:rPr lang="en-GB" altLang="zh-TW" sz="2000" dirty="0"/>
            </a:br>
            <a:r>
              <a:rPr lang="en-GB" altLang="zh-TW" sz="2000" dirty="0"/>
              <a:t>    </a:t>
            </a:r>
            <a:r>
              <a:rPr lang="en-GB" altLang="zh-TW" sz="2000" dirty="0">
                <a:solidFill>
                  <a:srgbClr val="0033B3"/>
                </a:solidFill>
              </a:rPr>
              <a:t>inner class </a:t>
            </a:r>
            <a:r>
              <a:rPr lang="en-GB" altLang="zh-TW" sz="2000" dirty="0" err="1">
                <a:solidFill>
                  <a:srgbClr val="000000"/>
                </a:solidFill>
              </a:rPr>
              <a:t>ViewHolder</a:t>
            </a:r>
            <a:r>
              <a:rPr lang="en-GB" altLang="zh-TW" sz="2000" dirty="0"/>
              <a:t>(</a:t>
            </a:r>
            <a:r>
              <a:rPr lang="en-GB" altLang="zh-TW" sz="2000" dirty="0" err="1">
                <a:solidFill>
                  <a:srgbClr val="0033B3"/>
                </a:solidFill>
              </a:rPr>
              <a:t>val</a:t>
            </a:r>
            <a:r>
              <a:rPr lang="en-GB" altLang="zh-TW" sz="2000" dirty="0">
                <a:solidFill>
                  <a:srgbClr val="0033B3"/>
                </a:solidFill>
              </a:rPr>
              <a:t> </a:t>
            </a:r>
            <a:r>
              <a:rPr lang="en-GB" altLang="zh-TW" sz="2000" dirty="0">
                <a:solidFill>
                  <a:srgbClr val="871094"/>
                </a:solidFill>
              </a:rPr>
              <a:t>binding</a:t>
            </a:r>
            <a:r>
              <a:rPr lang="en-GB" altLang="zh-TW" sz="2000" dirty="0"/>
              <a:t>: </a:t>
            </a:r>
            <a:r>
              <a:rPr lang="en-GB" altLang="zh-TW" sz="2000" dirty="0" err="1">
                <a:solidFill>
                  <a:srgbClr val="000000"/>
                </a:solidFill>
              </a:rPr>
              <a:t>PageLayoutBinding</a:t>
            </a:r>
            <a:r>
              <a:rPr lang="en-GB" altLang="zh-TW" sz="2000" dirty="0"/>
              <a:t>): </a:t>
            </a:r>
            <a:r>
              <a:rPr lang="en-GB" altLang="zh-TW" sz="2000" dirty="0" err="1">
                <a:solidFill>
                  <a:srgbClr val="000000"/>
                </a:solidFill>
              </a:rPr>
              <a:t>RecyclerView</a:t>
            </a:r>
            <a:r>
              <a:rPr lang="en-GB" altLang="zh-TW" sz="2000" dirty="0" err="1"/>
              <a:t>.ViewHolder</a:t>
            </a:r>
            <a:r>
              <a:rPr lang="en-GB" altLang="zh-TW" sz="2000" dirty="0"/>
              <a:t>(</a:t>
            </a:r>
            <a:r>
              <a:rPr lang="en-GB" altLang="zh-TW" sz="2000" dirty="0" err="1"/>
              <a:t>binding.</a:t>
            </a:r>
            <a:r>
              <a:rPr lang="en-GB" altLang="zh-TW" sz="2000" i="1" dirty="0" err="1">
                <a:solidFill>
                  <a:srgbClr val="871094"/>
                </a:solidFill>
              </a:rPr>
              <a:t>root</a:t>
            </a:r>
            <a:r>
              <a:rPr lang="en-GB" altLang="zh-TW" sz="2000" dirty="0"/>
              <a:t>) </a:t>
            </a:r>
            <a:r>
              <a:rPr lang="en-GB" altLang="zh-TW" sz="2000" dirty="0">
                <a:solidFill>
                  <a:srgbClr val="808080"/>
                </a:solidFill>
              </a:rPr>
              <a:t>{</a:t>
            </a:r>
            <a:br>
              <a:rPr lang="en-GB" altLang="zh-TW" sz="2000" dirty="0">
                <a:solidFill>
                  <a:srgbClr val="808080"/>
                </a:solidFill>
              </a:rPr>
            </a:br>
            <a:r>
              <a:rPr lang="en-GB" altLang="zh-TW" sz="2000" dirty="0">
                <a:solidFill>
                  <a:srgbClr val="808080"/>
                </a:solidFill>
              </a:rPr>
              <a:t>    }</a:t>
            </a:r>
            <a:br>
              <a:rPr lang="en-GB" altLang="zh-TW" sz="2000" dirty="0">
                <a:solidFill>
                  <a:srgbClr val="808080"/>
                </a:solidFill>
              </a:rPr>
            </a:br>
            <a:r>
              <a:rPr lang="en-GB" altLang="zh-TW" sz="2000" dirty="0">
                <a:solidFill>
                  <a:srgbClr val="808080"/>
                </a:solidFill>
              </a:rPr>
              <a:t>    </a:t>
            </a:r>
            <a:r>
              <a:rPr lang="en-GB" altLang="zh-TW" sz="2000" dirty="0">
                <a:solidFill>
                  <a:srgbClr val="0033B3"/>
                </a:solidFill>
              </a:rPr>
              <a:t>override fun </a:t>
            </a:r>
            <a:r>
              <a:rPr lang="en-GB" altLang="zh-TW" sz="2000" dirty="0" err="1">
                <a:solidFill>
                  <a:srgbClr val="00627A"/>
                </a:solidFill>
              </a:rPr>
              <a:t>onCreateViewHolder</a:t>
            </a:r>
            <a:r>
              <a:rPr lang="en-GB" altLang="zh-TW" sz="2000" dirty="0"/>
              <a:t>(parent: </a:t>
            </a:r>
            <a:r>
              <a:rPr lang="en-GB" altLang="zh-TW" sz="2000" dirty="0" err="1">
                <a:solidFill>
                  <a:srgbClr val="000000"/>
                </a:solidFill>
              </a:rPr>
              <a:t>ViewGroup</a:t>
            </a:r>
            <a:r>
              <a:rPr lang="en-GB" altLang="zh-TW" sz="2000" dirty="0"/>
              <a:t>, </a:t>
            </a:r>
            <a:r>
              <a:rPr lang="en-GB" altLang="zh-TW" sz="2000" dirty="0" err="1"/>
              <a:t>viewType</a:t>
            </a:r>
            <a:r>
              <a:rPr lang="en-GB" altLang="zh-TW" sz="2000" dirty="0"/>
              <a:t>: </a:t>
            </a:r>
            <a:r>
              <a:rPr lang="en-GB" altLang="zh-TW" sz="2000" dirty="0">
                <a:solidFill>
                  <a:srgbClr val="000000"/>
                </a:solidFill>
              </a:rPr>
              <a:t>Int</a:t>
            </a:r>
            <a:r>
              <a:rPr lang="en-GB" altLang="zh-TW" sz="2000" dirty="0"/>
              <a:t>): </a:t>
            </a:r>
            <a:r>
              <a:rPr lang="en-GB" altLang="zh-TW" sz="2000" dirty="0" err="1">
                <a:solidFill>
                  <a:srgbClr val="000000"/>
                </a:solidFill>
              </a:rPr>
              <a:t>ViewHolder</a:t>
            </a:r>
            <a:r>
              <a:rPr lang="en-GB" altLang="zh-TW" sz="2000" dirty="0">
                <a:solidFill>
                  <a:srgbClr val="000000"/>
                </a:solidFill>
              </a:rPr>
              <a:t> </a:t>
            </a:r>
            <a:r>
              <a:rPr lang="en-GB" altLang="zh-TW" sz="2000" dirty="0"/>
              <a:t>{</a:t>
            </a:r>
            <a:br>
              <a:rPr lang="en-GB" altLang="zh-TW" sz="2000" dirty="0"/>
            </a:br>
            <a:r>
              <a:rPr lang="en-GB" altLang="zh-TW" sz="2000" dirty="0"/>
              <a:t>        </a:t>
            </a:r>
            <a:r>
              <a:rPr lang="en-GB" altLang="zh-TW" sz="2000" dirty="0" err="1">
                <a:solidFill>
                  <a:srgbClr val="0033B3"/>
                </a:solidFill>
              </a:rPr>
              <a:t>val</a:t>
            </a:r>
            <a:r>
              <a:rPr lang="en-GB" altLang="zh-TW" sz="2000" dirty="0">
                <a:solidFill>
                  <a:srgbClr val="0033B3"/>
                </a:solidFill>
              </a:rPr>
              <a:t> </a:t>
            </a:r>
            <a:r>
              <a:rPr lang="en-GB" altLang="zh-TW" sz="2000" dirty="0" err="1">
                <a:solidFill>
                  <a:srgbClr val="000000"/>
                </a:solidFill>
              </a:rPr>
              <a:t>layoutInflater</a:t>
            </a:r>
            <a:r>
              <a:rPr lang="en-GB" altLang="zh-TW" sz="2000" dirty="0">
                <a:solidFill>
                  <a:srgbClr val="000000"/>
                </a:solidFill>
              </a:rPr>
              <a:t> </a:t>
            </a:r>
            <a:r>
              <a:rPr lang="en-GB" altLang="zh-TW" sz="2000" dirty="0"/>
              <a:t>= </a:t>
            </a:r>
            <a:r>
              <a:rPr lang="en-GB" altLang="zh-TW" sz="2000" dirty="0" err="1">
                <a:solidFill>
                  <a:srgbClr val="000000"/>
                </a:solidFill>
              </a:rPr>
              <a:t>LayoutInflater</a:t>
            </a:r>
            <a:r>
              <a:rPr lang="en-GB" altLang="zh-TW" sz="2000" dirty="0" err="1"/>
              <a:t>.from</a:t>
            </a:r>
            <a:r>
              <a:rPr lang="en-GB" altLang="zh-TW" sz="2000" dirty="0"/>
              <a:t>(</a:t>
            </a:r>
            <a:r>
              <a:rPr lang="en-GB" altLang="zh-TW" sz="2000" dirty="0" err="1"/>
              <a:t>parent.</a:t>
            </a:r>
            <a:r>
              <a:rPr lang="en-GB" altLang="zh-TW" sz="2000" i="1" dirty="0" err="1">
                <a:solidFill>
                  <a:srgbClr val="871094"/>
                </a:solidFill>
              </a:rPr>
              <a:t>context</a:t>
            </a:r>
            <a:r>
              <a:rPr lang="en-GB" altLang="zh-TW" sz="2000" dirty="0"/>
              <a:t>)</a:t>
            </a:r>
            <a:br>
              <a:rPr lang="en-GB" altLang="zh-TW" sz="2000" dirty="0"/>
            </a:br>
            <a:r>
              <a:rPr lang="en-GB" altLang="zh-TW" sz="2000" dirty="0"/>
              <a:t>        </a:t>
            </a:r>
            <a:r>
              <a:rPr lang="en-GB" altLang="zh-TW" sz="2000" dirty="0" err="1">
                <a:solidFill>
                  <a:srgbClr val="0033B3"/>
                </a:solidFill>
              </a:rPr>
              <a:t>val</a:t>
            </a:r>
            <a:r>
              <a:rPr lang="en-GB" altLang="zh-TW" sz="2000" dirty="0">
                <a:solidFill>
                  <a:srgbClr val="0033B3"/>
                </a:solidFill>
              </a:rPr>
              <a:t> </a:t>
            </a:r>
            <a:r>
              <a:rPr lang="en-GB" altLang="zh-TW" sz="2000" dirty="0">
                <a:solidFill>
                  <a:srgbClr val="000000"/>
                </a:solidFill>
              </a:rPr>
              <a:t>binding </a:t>
            </a:r>
            <a:r>
              <a:rPr lang="en-GB" altLang="zh-TW" sz="2000" dirty="0"/>
              <a:t>= </a:t>
            </a:r>
            <a:r>
              <a:rPr lang="en-GB" altLang="zh-TW" sz="2000" dirty="0" err="1">
                <a:solidFill>
                  <a:srgbClr val="000000"/>
                </a:solidFill>
              </a:rPr>
              <a:t>PageLayoutBinding</a:t>
            </a:r>
            <a:r>
              <a:rPr lang="en-GB" altLang="zh-TW" sz="2000" dirty="0" err="1"/>
              <a:t>.inflate</a:t>
            </a:r>
            <a:r>
              <a:rPr lang="en-GB" altLang="zh-TW" sz="2000" dirty="0"/>
              <a:t>(</a:t>
            </a:r>
            <a:r>
              <a:rPr lang="en-GB" altLang="zh-TW" sz="2000" dirty="0" err="1">
                <a:solidFill>
                  <a:srgbClr val="000000"/>
                </a:solidFill>
              </a:rPr>
              <a:t>layoutInflater</a:t>
            </a:r>
            <a:r>
              <a:rPr lang="en-GB" altLang="zh-TW" sz="2000" dirty="0"/>
              <a:t>, parent, </a:t>
            </a:r>
            <a:r>
              <a:rPr lang="en-GB" altLang="zh-TW" sz="2000" dirty="0">
                <a:solidFill>
                  <a:srgbClr val="0033B3"/>
                </a:solidFill>
              </a:rPr>
              <a:t>false</a:t>
            </a:r>
            <a:r>
              <a:rPr lang="en-GB" altLang="zh-TW" sz="2000" dirty="0"/>
              <a:t>)</a:t>
            </a:r>
            <a:br>
              <a:rPr lang="en-GB" altLang="zh-TW" sz="2000" dirty="0"/>
            </a:br>
            <a:r>
              <a:rPr lang="en-GB" altLang="zh-TW" sz="2000" dirty="0"/>
              <a:t>        </a:t>
            </a:r>
            <a:r>
              <a:rPr lang="en-GB" altLang="zh-TW" sz="2000" dirty="0" err="1">
                <a:solidFill>
                  <a:srgbClr val="0033B3"/>
                </a:solidFill>
              </a:rPr>
              <a:t>val</a:t>
            </a:r>
            <a:r>
              <a:rPr lang="en-GB" altLang="zh-TW" sz="2000" dirty="0">
                <a:solidFill>
                  <a:srgbClr val="0033B3"/>
                </a:solidFill>
              </a:rPr>
              <a:t> </a:t>
            </a:r>
            <a:r>
              <a:rPr lang="en-GB" altLang="zh-TW" sz="2000" dirty="0" err="1">
                <a:solidFill>
                  <a:srgbClr val="000000"/>
                </a:solidFill>
              </a:rPr>
              <a:t>viewHolder</a:t>
            </a:r>
            <a:r>
              <a:rPr lang="en-GB" altLang="zh-TW" sz="2000" dirty="0">
                <a:solidFill>
                  <a:srgbClr val="000000"/>
                </a:solidFill>
              </a:rPr>
              <a:t> </a:t>
            </a:r>
            <a:r>
              <a:rPr lang="en-GB" altLang="zh-TW" sz="2000" dirty="0"/>
              <a:t>= </a:t>
            </a:r>
            <a:r>
              <a:rPr lang="en-GB" altLang="zh-TW" sz="2000" dirty="0" err="1"/>
              <a:t>ViewHolder</a:t>
            </a:r>
            <a:r>
              <a:rPr lang="en-GB" altLang="zh-TW" sz="2000" dirty="0"/>
              <a:t>(</a:t>
            </a:r>
            <a:r>
              <a:rPr lang="en-GB" altLang="zh-TW" sz="2000" dirty="0">
                <a:solidFill>
                  <a:srgbClr val="000000"/>
                </a:solidFill>
              </a:rPr>
              <a:t>binding</a:t>
            </a:r>
            <a:r>
              <a:rPr lang="en-GB" altLang="zh-TW" sz="2000" dirty="0"/>
              <a:t>)</a:t>
            </a:r>
            <a:br>
              <a:rPr lang="en-GB" altLang="zh-TW" sz="2000" dirty="0"/>
            </a:br>
            <a:r>
              <a:rPr lang="en-GB" altLang="zh-TW" sz="2000" dirty="0"/>
              <a:t>        </a:t>
            </a:r>
            <a:r>
              <a:rPr lang="en-GB" altLang="zh-TW" sz="2000" dirty="0">
                <a:solidFill>
                  <a:srgbClr val="0033B3"/>
                </a:solidFill>
              </a:rPr>
              <a:t>return </a:t>
            </a:r>
            <a:r>
              <a:rPr lang="en-GB" altLang="zh-TW" sz="2000" dirty="0" err="1">
                <a:solidFill>
                  <a:srgbClr val="000000"/>
                </a:solidFill>
              </a:rPr>
              <a:t>viewHolder</a:t>
            </a:r>
            <a:br>
              <a:rPr lang="en-GB" altLang="zh-TW" sz="2000" dirty="0">
                <a:solidFill>
                  <a:srgbClr val="000000"/>
                </a:solidFill>
              </a:rPr>
            </a:br>
            <a:r>
              <a:rPr lang="en-GB" altLang="zh-TW" sz="2000" dirty="0">
                <a:solidFill>
                  <a:srgbClr val="000000"/>
                </a:solidFill>
              </a:rPr>
              <a:t>    </a:t>
            </a:r>
            <a:r>
              <a:rPr lang="en-GB" altLang="zh-TW" sz="2000" dirty="0"/>
              <a:t>}</a:t>
            </a:r>
            <a:br>
              <a:rPr lang="en-GB" altLang="zh-TW" sz="2000" dirty="0"/>
            </a:br>
            <a:r>
              <a:rPr lang="en-GB" altLang="zh-TW" sz="2000" dirty="0"/>
              <a:t>    </a:t>
            </a:r>
            <a:r>
              <a:rPr lang="en-GB" altLang="zh-TW" sz="2000" dirty="0">
                <a:solidFill>
                  <a:srgbClr val="0033B3"/>
                </a:solidFill>
              </a:rPr>
              <a:t>override fun </a:t>
            </a:r>
            <a:r>
              <a:rPr lang="en-GB" altLang="zh-TW" sz="2000" dirty="0" err="1">
                <a:solidFill>
                  <a:srgbClr val="00627A"/>
                </a:solidFill>
              </a:rPr>
              <a:t>getItemCount</a:t>
            </a:r>
            <a:r>
              <a:rPr lang="en-GB" altLang="zh-TW" sz="2000" dirty="0"/>
              <a:t>(): </a:t>
            </a:r>
            <a:r>
              <a:rPr lang="en-GB" altLang="zh-TW" sz="2000" dirty="0">
                <a:solidFill>
                  <a:srgbClr val="000000"/>
                </a:solidFill>
              </a:rPr>
              <a:t>Int </a:t>
            </a:r>
            <a:r>
              <a:rPr lang="en-GB" altLang="zh-TW" sz="2000" dirty="0"/>
              <a:t>{</a:t>
            </a:r>
            <a:br>
              <a:rPr lang="en-GB" altLang="zh-TW" sz="2000" dirty="0"/>
            </a:br>
            <a:r>
              <a:rPr lang="en-GB" altLang="zh-TW" sz="2000" dirty="0"/>
              <a:t>        </a:t>
            </a:r>
            <a:r>
              <a:rPr lang="en-GB" altLang="zh-TW" sz="2000" dirty="0">
                <a:solidFill>
                  <a:srgbClr val="0033B3"/>
                </a:solidFill>
              </a:rPr>
              <a:t>return </a:t>
            </a:r>
            <a:r>
              <a:rPr lang="en-GB" altLang="zh-TW" sz="2000" dirty="0" err="1">
                <a:solidFill>
                  <a:srgbClr val="871094"/>
                </a:solidFill>
              </a:rPr>
              <a:t>photoList</a:t>
            </a:r>
            <a:r>
              <a:rPr lang="en-GB" altLang="zh-TW" sz="2000" dirty="0" err="1"/>
              <a:t>.</a:t>
            </a:r>
            <a:r>
              <a:rPr lang="en-GB" altLang="zh-TW" sz="2000" dirty="0" err="1">
                <a:solidFill>
                  <a:srgbClr val="871094"/>
                </a:solidFill>
              </a:rPr>
              <a:t>size</a:t>
            </a:r>
            <a:br>
              <a:rPr lang="en-GB" altLang="zh-TW" sz="2000" dirty="0">
                <a:solidFill>
                  <a:srgbClr val="871094"/>
                </a:solidFill>
              </a:rPr>
            </a:br>
            <a:r>
              <a:rPr lang="en-GB" altLang="zh-TW" sz="2000" dirty="0">
                <a:solidFill>
                  <a:srgbClr val="871094"/>
                </a:solidFill>
              </a:rPr>
              <a:t>    </a:t>
            </a:r>
            <a:r>
              <a:rPr lang="en-GB" altLang="zh-TW" sz="2000" dirty="0"/>
              <a:t>}</a:t>
            </a:r>
            <a:br>
              <a:rPr lang="en-GB" altLang="zh-TW" sz="2000" dirty="0"/>
            </a:br>
            <a:r>
              <a:rPr lang="en-GB" altLang="zh-TW" sz="2000" dirty="0"/>
              <a:t>    </a:t>
            </a:r>
            <a:r>
              <a:rPr lang="en-GB" altLang="zh-TW" sz="2000" dirty="0">
                <a:solidFill>
                  <a:srgbClr val="0033B3"/>
                </a:solidFill>
              </a:rPr>
              <a:t>override fun </a:t>
            </a:r>
            <a:r>
              <a:rPr lang="en-GB" altLang="zh-TW" sz="2000" dirty="0" err="1">
                <a:solidFill>
                  <a:srgbClr val="00627A"/>
                </a:solidFill>
              </a:rPr>
              <a:t>onBindViewHolder</a:t>
            </a:r>
            <a:r>
              <a:rPr lang="en-GB" altLang="zh-TW" sz="2000" dirty="0"/>
              <a:t>(holder: </a:t>
            </a:r>
            <a:r>
              <a:rPr lang="en-GB" altLang="zh-TW" sz="2000" dirty="0" err="1">
                <a:solidFill>
                  <a:srgbClr val="000000"/>
                </a:solidFill>
              </a:rPr>
              <a:t>ViewHolder</a:t>
            </a:r>
            <a:r>
              <a:rPr lang="en-GB" altLang="zh-TW" sz="2000" dirty="0"/>
              <a:t>, position: </a:t>
            </a:r>
            <a:r>
              <a:rPr lang="en-GB" altLang="zh-TW" sz="2000" dirty="0">
                <a:solidFill>
                  <a:srgbClr val="000000"/>
                </a:solidFill>
              </a:rPr>
              <a:t>Int</a:t>
            </a:r>
            <a:r>
              <a:rPr lang="en-GB" altLang="zh-TW" sz="2000" dirty="0"/>
              <a:t>) {</a:t>
            </a:r>
            <a:br>
              <a:rPr lang="en-GB" altLang="zh-TW" sz="2000" dirty="0"/>
            </a:br>
            <a:r>
              <a:rPr lang="en-GB" altLang="zh-TW" sz="2000" dirty="0"/>
              <a:t>        </a:t>
            </a:r>
            <a:r>
              <a:rPr lang="en-GB" altLang="zh-TW" sz="2000" dirty="0" err="1">
                <a:solidFill>
                  <a:srgbClr val="0033B3"/>
                </a:solidFill>
              </a:rPr>
              <a:t>val</a:t>
            </a:r>
            <a:r>
              <a:rPr lang="en-GB" altLang="zh-TW" sz="2000" dirty="0">
                <a:solidFill>
                  <a:srgbClr val="0033B3"/>
                </a:solidFill>
              </a:rPr>
              <a:t> </a:t>
            </a:r>
            <a:r>
              <a:rPr lang="en-GB" altLang="zh-TW" sz="2000" dirty="0">
                <a:solidFill>
                  <a:srgbClr val="000000"/>
                </a:solidFill>
              </a:rPr>
              <a:t>photo </a:t>
            </a:r>
            <a:r>
              <a:rPr lang="en-GB" altLang="zh-TW" sz="2000" dirty="0"/>
              <a:t>= </a:t>
            </a:r>
            <a:r>
              <a:rPr lang="en-GB" altLang="zh-TW" sz="2000" dirty="0" err="1">
                <a:solidFill>
                  <a:srgbClr val="871094"/>
                </a:solidFill>
              </a:rPr>
              <a:t>photoList</a:t>
            </a:r>
            <a:r>
              <a:rPr lang="en-GB" altLang="zh-TW" sz="2000" dirty="0"/>
              <a:t>[position]</a:t>
            </a:r>
            <a:br>
              <a:rPr lang="en-GB" altLang="zh-TW" sz="2000" dirty="0"/>
            </a:br>
            <a:r>
              <a:rPr lang="en-GB" altLang="zh-TW" sz="2000" dirty="0"/>
              <a:t>        </a:t>
            </a:r>
            <a:r>
              <a:rPr lang="en-GB" altLang="zh-TW" sz="2000" dirty="0" err="1"/>
              <a:t>holder.</a:t>
            </a:r>
            <a:r>
              <a:rPr lang="en-GB" altLang="zh-TW" sz="2000" dirty="0" err="1">
                <a:solidFill>
                  <a:srgbClr val="871094"/>
                </a:solidFill>
              </a:rPr>
              <a:t>binding</a:t>
            </a:r>
            <a:r>
              <a:rPr lang="en-GB" altLang="zh-TW" sz="2000" dirty="0" err="1"/>
              <a:t>.</a:t>
            </a:r>
            <a:r>
              <a:rPr lang="en-GB" altLang="zh-TW" sz="2000" i="1" dirty="0" err="1">
                <a:solidFill>
                  <a:srgbClr val="871094"/>
                </a:solidFill>
              </a:rPr>
              <a:t>photo</a:t>
            </a:r>
            <a:r>
              <a:rPr lang="en-GB" altLang="zh-TW" sz="2000" i="1" dirty="0">
                <a:solidFill>
                  <a:srgbClr val="871094"/>
                </a:solidFill>
              </a:rPr>
              <a:t> </a:t>
            </a:r>
            <a:r>
              <a:rPr lang="en-GB" altLang="zh-TW" sz="2000" dirty="0"/>
              <a:t>= </a:t>
            </a:r>
            <a:r>
              <a:rPr lang="en-GB" altLang="zh-TW" sz="2000" dirty="0">
                <a:solidFill>
                  <a:srgbClr val="000000"/>
                </a:solidFill>
              </a:rPr>
              <a:t>photo</a:t>
            </a:r>
            <a:br>
              <a:rPr lang="en-GB" altLang="zh-TW" sz="2000" dirty="0">
                <a:solidFill>
                  <a:srgbClr val="000000"/>
                </a:solidFill>
              </a:rPr>
            </a:br>
            <a:r>
              <a:rPr lang="en-GB" altLang="zh-TW" sz="2000" dirty="0">
                <a:solidFill>
                  <a:srgbClr val="000000"/>
                </a:solidFill>
              </a:rPr>
              <a:t>        </a:t>
            </a:r>
            <a:r>
              <a:rPr lang="en-GB" altLang="zh-TW" sz="2000" dirty="0" err="1"/>
              <a:t>holder.</a:t>
            </a:r>
            <a:r>
              <a:rPr lang="en-GB" altLang="zh-TW" sz="2000" dirty="0" err="1">
                <a:solidFill>
                  <a:srgbClr val="871094"/>
                </a:solidFill>
              </a:rPr>
              <a:t>binding</a:t>
            </a:r>
            <a:r>
              <a:rPr lang="en-GB" altLang="zh-TW" sz="2000" dirty="0" err="1"/>
              <a:t>.executePendingBindings</a:t>
            </a:r>
            <a:r>
              <a:rPr lang="en-GB" altLang="zh-TW" sz="2000" dirty="0"/>
              <a:t>()</a:t>
            </a:r>
            <a:br>
              <a:rPr lang="en-GB" altLang="zh-TW" sz="2000" dirty="0"/>
            </a:br>
            <a:r>
              <a:rPr lang="en-GB" altLang="zh-TW" sz="2000" dirty="0"/>
              <a:t>    }</a:t>
            </a:r>
            <a:br>
              <a:rPr lang="en-GB" altLang="zh-TW" sz="2000" dirty="0"/>
            </a:br>
            <a:r>
              <a:rPr lang="en-GB" altLang="zh-TW" sz="2000" dirty="0"/>
              <a:t>}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726720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026AA7-2933-9C45-B295-67F092441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Provide Data Source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067DEE3-83CE-B74E-93C9-A611845C045C}"/>
              </a:ext>
            </a:extLst>
          </p:cNvPr>
          <p:cNvSpPr/>
          <p:nvPr/>
        </p:nvSpPr>
        <p:spPr>
          <a:xfrm>
            <a:off x="1097280" y="2066463"/>
            <a:ext cx="5452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TW" sz="2400" dirty="0">
                <a:solidFill>
                  <a:srgbClr val="0033B3"/>
                </a:solidFill>
              </a:rPr>
              <a:t>private </a:t>
            </a:r>
            <a:r>
              <a:rPr lang="en-GB" altLang="zh-TW" sz="2400" dirty="0" err="1">
                <a:solidFill>
                  <a:srgbClr val="0033B3"/>
                </a:solidFill>
              </a:rPr>
              <a:t>val</a:t>
            </a:r>
            <a:r>
              <a:rPr lang="en-GB" altLang="zh-TW" sz="2400" dirty="0">
                <a:solidFill>
                  <a:srgbClr val="0033B3"/>
                </a:solidFill>
              </a:rPr>
              <a:t> </a:t>
            </a:r>
            <a:r>
              <a:rPr lang="en-GB" altLang="zh-TW" sz="2400" dirty="0" err="1">
                <a:solidFill>
                  <a:srgbClr val="871094"/>
                </a:solidFill>
              </a:rPr>
              <a:t>photoList</a:t>
            </a:r>
            <a:r>
              <a:rPr lang="en-GB" altLang="zh-TW" sz="2400" dirty="0">
                <a:solidFill>
                  <a:srgbClr val="871094"/>
                </a:solidFill>
              </a:rPr>
              <a:t> </a:t>
            </a:r>
            <a:r>
              <a:rPr lang="en-GB" altLang="zh-TW" sz="2400" dirty="0"/>
              <a:t>= </a:t>
            </a:r>
            <a:r>
              <a:rPr lang="en-GB" altLang="zh-TW" sz="2400" dirty="0" err="1"/>
              <a:t>ArrayList</a:t>
            </a:r>
            <a:r>
              <a:rPr lang="en-GB" altLang="zh-TW" sz="2400" dirty="0"/>
              <a:t>&lt;</a:t>
            </a:r>
            <a:r>
              <a:rPr lang="en-GB" altLang="zh-TW" sz="2400" dirty="0">
                <a:solidFill>
                  <a:srgbClr val="000000"/>
                </a:solidFill>
              </a:rPr>
              <a:t>Photos</a:t>
            </a:r>
            <a:r>
              <a:rPr lang="en-GB" altLang="zh-TW" sz="2400" dirty="0"/>
              <a:t>&gt;()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476C54-D5A0-684C-98C2-E0AD3E258DA9}"/>
              </a:ext>
            </a:extLst>
          </p:cNvPr>
          <p:cNvSpPr/>
          <p:nvPr/>
        </p:nvSpPr>
        <p:spPr>
          <a:xfrm>
            <a:off x="1097280" y="3026045"/>
            <a:ext cx="88061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TW" sz="2400" dirty="0">
                <a:solidFill>
                  <a:srgbClr val="0033B3"/>
                </a:solidFill>
              </a:rPr>
              <a:t>private fun </a:t>
            </a:r>
            <a:r>
              <a:rPr lang="en-GB" altLang="zh-TW" sz="2400" dirty="0" err="1">
                <a:solidFill>
                  <a:srgbClr val="00627A"/>
                </a:solidFill>
              </a:rPr>
              <a:t>initPhotoList</a:t>
            </a:r>
            <a:r>
              <a:rPr lang="en-GB" altLang="zh-TW" sz="2400" dirty="0"/>
              <a:t>() {</a:t>
            </a:r>
            <a:br>
              <a:rPr lang="en-GB" altLang="zh-TW" sz="2400" dirty="0"/>
            </a:br>
            <a:r>
              <a:rPr lang="en-GB" altLang="zh-TW" sz="2400" dirty="0"/>
              <a:t>    </a:t>
            </a:r>
            <a:r>
              <a:rPr lang="en-GB" altLang="zh-TW" sz="2400" dirty="0" err="1">
                <a:solidFill>
                  <a:srgbClr val="871094"/>
                </a:solidFill>
              </a:rPr>
              <a:t>photoList</a:t>
            </a:r>
            <a:r>
              <a:rPr lang="en-GB" altLang="zh-TW" sz="2400" dirty="0" err="1"/>
              <a:t>.add</a:t>
            </a:r>
            <a:r>
              <a:rPr lang="en-GB" altLang="zh-TW" sz="2400" dirty="0"/>
              <a:t>(Photos(</a:t>
            </a:r>
            <a:r>
              <a:rPr lang="en-GB" altLang="zh-TW" sz="2400" dirty="0">
                <a:solidFill>
                  <a:srgbClr val="067D17"/>
                </a:solidFill>
              </a:rPr>
              <a:t>"</a:t>
            </a:r>
            <a:r>
              <a:rPr lang="zh-TW" altLang="en-US" sz="2400" dirty="0">
                <a:solidFill>
                  <a:srgbClr val="067D17"/>
                </a:solidFill>
              </a:rPr>
              <a:t>長春祠</a:t>
            </a:r>
            <a:r>
              <a:rPr lang="en-US" altLang="zh-TW" sz="2400" dirty="0">
                <a:solidFill>
                  <a:srgbClr val="067D17"/>
                </a:solidFill>
              </a:rPr>
              <a:t>"</a:t>
            </a:r>
            <a:r>
              <a:rPr lang="en-US" altLang="zh-TW" sz="2400" dirty="0"/>
              <a:t>,</a:t>
            </a:r>
            <a:r>
              <a:rPr lang="en-GB" altLang="zh-TW" sz="2400" dirty="0">
                <a:solidFill>
                  <a:srgbClr val="000000"/>
                </a:solidFill>
              </a:rPr>
              <a:t>R</a:t>
            </a:r>
            <a:r>
              <a:rPr lang="en-GB" altLang="zh-TW" sz="2400" dirty="0"/>
              <a:t>.</a:t>
            </a:r>
            <a:r>
              <a:rPr lang="en-GB" altLang="zh-TW" sz="2400" dirty="0">
                <a:solidFill>
                  <a:srgbClr val="000000"/>
                </a:solidFill>
              </a:rPr>
              <a:t>drawable</a:t>
            </a:r>
            <a:r>
              <a:rPr lang="en-GB" altLang="zh-TW" sz="2400" dirty="0"/>
              <a:t>.</a:t>
            </a:r>
            <a:r>
              <a:rPr lang="en-GB" altLang="zh-TW" sz="2400" i="1" dirty="0">
                <a:solidFill>
                  <a:srgbClr val="871094"/>
                </a:solidFill>
              </a:rPr>
              <a:t>photo1_0</a:t>
            </a:r>
            <a:r>
              <a:rPr lang="en-GB" altLang="zh-TW" sz="2400" dirty="0"/>
              <a:t>))</a:t>
            </a:r>
            <a:br>
              <a:rPr lang="en-GB" altLang="zh-TW" sz="2400" dirty="0"/>
            </a:br>
            <a:r>
              <a:rPr lang="en-GB" altLang="zh-TW" sz="2400" dirty="0"/>
              <a:t>    </a:t>
            </a:r>
            <a:r>
              <a:rPr lang="en-GB" altLang="zh-TW" sz="2400" dirty="0" err="1">
                <a:solidFill>
                  <a:srgbClr val="871094"/>
                </a:solidFill>
              </a:rPr>
              <a:t>photoList</a:t>
            </a:r>
            <a:r>
              <a:rPr lang="en-GB" altLang="zh-TW" sz="2400" dirty="0" err="1"/>
              <a:t>.add</a:t>
            </a:r>
            <a:r>
              <a:rPr lang="en-GB" altLang="zh-TW" sz="2400" dirty="0"/>
              <a:t>(Photos(</a:t>
            </a:r>
            <a:r>
              <a:rPr lang="en-GB" altLang="zh-TW" sz="2400" dirty="0">
                <a:solidFill>
                  <a:srgbClr val="067D17"/>
                </a:solidFill>
              </a:rPr>
              <a:t>"</a:t>
            </a:r>
            <a:r>
              <a:rPr lang="zh-TW" altLang="en-US" sz="2400" dirty="0">
                <a:solidFill>
                  <a:srgbClr val="067D17"/>
                </a:solidFill>
              </a:rPr>
              <a:t>燕子口</a:t>
            </a:r>
            <a:r>
              <a:rPr lang="en-US" altLang="zh-TW" sz="2400" dirty="0">
                <a:solidFill>
                  <a:srgbClr val="067D17"/>
                </a:solidFill>
              </a:rPr>
              <a:t>"</a:t>
            </a:r>
            <a:r>
              <a:rPr lang="en-US" altLang="zh-TW" sz="2400" dirty="0"/>
              <a:t>,</a:t>
            </a:r>
            <a:r>
              <a:rPr lang="en-GB" altLang="zh-TW" sz="2400" dirty="0">
                <a:solidFill>
                  <a:srgbClr val="000000"/>
                </a:solidFill>
              </a:rPr>
              <a:t>R</a:t>
            </a:r>
            <a:r>
              <a:rPr lang="en-GB" altLang="zh-TW" sz="2400" dirty="0"/>
              <a:t>.</a:t>
            </a:r>
            <a:r>
              <a:rPr lang="en-GB" altLang="zh-TW" sz="2400" dirty="0">
                <a:solidFill>
                  <a:srgbClr val="000000"/>
                </a:solidFill>
              </a:rPr>
              <a:t>drawable</a:t>
            </a:r>
            <a:r>
              <a:rPr lang="en-GB" altLang="zh-TW" sz="2400" dirty="0"/>
              <a:t>.</a:t>
            </a:r>
            <a:r>
              <a:rPr lang="en-GB" altLang="zh-TW" sz="2400" i="1" dirty="0">
                <a:solidFill>
                  <a:srgbClr val="871094"/>
                </a:solidFill>
              </a:rPr>
              <a:t>photo1_1</a:t>
            </a:r>
            <a:r>
              <a:rPr lang="en-GB" altLang="zh-TW" sz="2400" dirty="0"/>
              <a:t>))</a:t>
            </a:r>
            <a:br>
              <a:rPr lang="en-GB" altLang="zh-TW" sz="2400" dirty="0"/>
            </a:br>
            <a:r>
              <a:rPr lang="en-GB" altLang="zh-TW" sz="2400" dirty="0"/>
              <a:t>    </a:t>
            </a:r>
            <a:r>
              <a:rPr lang="en-GB" altLang="zh-TW" sz="2400" dirty="0" err="1">
                <a:solidFill>
                  <a:srgbClr val="871094"/>
                </a:solidFill>
              </a:rPr>
              <a:t>photoList</a:t>
            </a:r>
            <a:r>
              <a:rPr lang="en-GB" altLang="zh-TW" sz="2400" dirty="0" err="1"/>
              <a:t>.add</a:t>
            </a:r>
            <a:r>
              <a:rPr lang="en-GB" altLang="zh-TW" sz="2400" dirty="0"/>
              <a:t>(Photos(</a:t>
            </a:r>
            <a:r>
              <a:rPr lang="en-GB" altLang="zh-TW" sz="2400" dirty="0">
                <a:solidFill>
                  <a:srgbClr val="067D17"/>
                </a:solidFill>
              </a:rPr>
              <a:t>"</a:t>
            </a:r>
            <a:r>
              <a:rPr lang="zh-TW" altLang="en-US" sz="2400" dirty="0">
                <a:solidFill>
                  <a:srgbClr val="067D17"/>
                </a:solidFill>
              </a:rPr>
              <a:t>慈母橋</a:t>
            </a:r>
            <a:r>
              <a:rPr lang="en-US" altLang="zh-TW" sz="2400" dirty="0">
                <a:solidFill>
                  <a:srgbClr val="067D17"/>
                </a:solidFill>
              </a:rPr>
              <a:t>"</a:t>
            </a:r>
            <a:r>
              <a:rPr lang="en-US" altLang="zh-TW" sz="2400" dirty="0"/>
              <a:t>,</a:t>
            </a:r>
            <a:r>
              <a:rPr lang="en-GB" altLang="zh-TW" sz="2400" dirty="0">
                <a:solidFill>
                  <a:srgbClr val="000000"/>
                </a:solidFill>
              </a:rPr>
              <a:t>R</a:t>
            </a:r>
            <a:r>
              <a:rPr lang="en-GB" altLang="zh-TW" sz="2400" dirty="0"/>
              <a:t>.</a:t>
            </a:r>
            <a:r>
              <a:rPr lang="en-GB" altLang="zh-TW" sz="2400" dirty="0">
                <a:solidFill>
                  <a:srgbClr val="000000"/>
                </a:solidFill>
              </a:rPr>
              <a:t>drawable</a:t>
            </a:r>
            <a:r>
              <a:rPr lang="en-GB" altLang="zh-TW" sz="2400" dirty="0"/>
              <a:t>.</a:t>
            </a:r>
            <a:r>
              <a:rPr lang="en-GB" altLang="zh-TW" sz="2400" i="1" dirty="0">
                <a:solidFill>
                  <a:srgbClr val="871094"/>
                </a:solidFill>
              </a:rPr>
              <a:t>photo1_2</a:t>
            </a:r>
            <a:r>
              <a:rPr lang="en-GB" altLang="zh-TW" sz="2400" dirty="0"/>
              <a:t>))</a:t>
            </a:r>
            <a:br>
              <a:rPr lang="en-GB" altLang="zh-TW" sz="2400" dirty="0"/>
            </a:br>
            <a:r>
              <a:rPr lang="en-GB" altLang="zh-TW" sz="2400" dirty="0"/>
              <a:t>}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94660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881C1D-8990-2C48-8225-A6AE2A1AF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Configure the </a:t>
            </a:r>
            <a:r>
              <a:rPr kumimoji="1" lang="en-US" altLang="zh-TW" dirty="0" err="1"/>
              <a:t>ViewPager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1DFAC9-F446-8541-8CB2-033EA7502CAC}"/>
              </a:ext>
            </a:extLst>
          </p:cNvPr>
          <p:cNvSpPr/>
          <p:nvPr/>
        </p:nvSpPr>
        <p:spPr>
          <a:xfrm>
            <a:off x="738235" y="2228671"/>
            <a:ext cx="107764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TW" sz="2400" dirty="0" err="1">
                <a:solidFill>
                  <a:srgbClr val="0033B3"/>
                </a:solidFill>
              </a:rPr>
              <a:t>val</a:t>
            </a:r>
            <a:r>
              <a:rPr lang="en-GB" altLang="zh-TW" sz="2400" dirty="0">
                <a:solidFill>
                  <a:srgbClr val="0033B3"/>
                </a:solidFill>
              </a:rPr>
              <a:t> </a:t>
            </a:r>
            <a:r>
              <a:rPr lang="en-GB" altLang="zh-TW" sz="2400" dirty="0">
                <a:solidFill>
                  <a:srgbClr val="000000"/>
                </a:solidFill>
              </a:rPr>
              <a:t>adapter </a:t>
            </a:r>
            <a:r>
              <a:rPr lang="en-GB" altLang="zh-TW" sz="2400" dirty="0"/>
              <a:t>= </a:t>
            </a:r>
            <a:r>
              <a:rPr lang="en-GB" altLang="zh-TW" sz="2400" dirty="0" err="1"/>
              <a:t>PhotoAdapter</a:t>
            </a:r>
            <a:r>
              <a:rPr lang="en-GB" altLang="zh-TW" sz="2400" dirty="0"/>
              <a:t>(</a:t>
            </a:r>
            <a:r>
              <a:rPr lang="en-GB" altLang="zh-TW" sz="2400" dirty="0" err="1">
                <a:solidFill>
                  <a:srgbClr val="871094"/>
                </a:solidFill>
              </a:rPr>
              <a:t>photoList</a:t>
            </a:r>
            <a:r>
              <a:rPr lang="en-GB" altLang="zh-TW" sz="2400" dirty="0"/>
              <a:t>)</a:t>
            </a:r>
            <a:br>
              <a:rPr lang="en-GB" altLang="zh-TW" sz="2400" dirty="0"/>
            </a:br>
            <a:r>
              <a:rPr lang="en-GB" altLang="zh-TW" sz="2400" dirty="0" err="1">
                <a:solidFill>
                  <a:srgbClr val="000000"/>
                </a:solidFill>
              </a:rPr>
              <a:t>binding</a:t>
            </a:r>
            <a:r>
              <a:rPr lang="en-GB" altLang="zh-TW" sz="2400" dirty="0" err="1"/>
              <a:t>.</a:t>
            </a:r>
            <a:r>
              <a:rPr lang="en-GB" altLang="zh-TW" sz="2400" dirty="0" err="1">
                <a:solidFill>
                  <a:srgbClr val="871094"/>
                </a:solidFill>
              </a:rPr>
              <a:t>viewPager</a:t>
            </a:r>
            <a:r>
              <a:rPr lang="en-GB" altLang="zh-TW" sz="2400" dirty="0" err="1"/>
              <a:t>.</a:t>
            </a:r>
            <a:r>
              <a:rPr lang="en-GB" altLang="zh-TW" sz="2400" i="1" dirty="0" err="1">
                <a:solidFill>
                  <a:srgbClr val="871094"/>
                </a:solidFill>
              </a:rPr>
              <a:t>adapter</a:t>
            </a:r>
            <a:r>
              <a:rPr lang="en-GB" altLang="zh-TW" sz="2400" i="1" dirty="0">
                <a:solidFill>
                  <a:srgbClr val="871094"/>
                </a:solidFill>
              </a:rPr>
              <a:t> </a:t>
            </a:r>
            <a:r>
              <a:rPr lang="en-GB" altLang="zh-TW" sz="2400" dirty="0"/>
              <a:t>= </a:t>
            </a:r>
            <a:r>
              <a:rPr lang="en-GB" altLang="zh-TW" sz="2400" dirty="0">
                <a:solidFill>
                  <a:srgbClr val="000000"/>
                </a:solidFill>
              </a:rPr>
              <a:t>adapter</a:t>
            </a:r>
            <a:br>
              <a:rPr lang="en-GB" altLang="zh-TW" sz="2400" dirty="0">
                <a:solidFill>
                  <a:srgbClr val="000000"/>
                </a:solidFill>
              </a:rPr>
            </a:br>
            <a:r>
              <a:rPr lang="en-GB" altLang="zh-TW" sz="2400" dirty="0">
                <a:solidFill>
                  <a:srgbClr val="000000"/>
                </a:solidFill>
              </a:rPr>
              <a:t>//</a:t>
            </a:r>
            <a:r>
              <a:rPr lang="en-GB" altLang="zh-TW" sz="2400" dirty="0" err="1">
                <a:solidFill>
                  <a:srgbClr val="000000"/>
                </a:solidFill>
              </a:rPr>
              <a:t>binding</a:t>
            </a:r>
            <a:r>
              <a:rPr lang="en-GB" altLang="zh-TW" sz="2400" dirty="0" err="1"/>
              <a:t>.</a:t>
            </a:r>
            <a:r>
              <a:rPr lang="en-GB" altLang="zh-TW" sz="2400" dirty="0" err="1">
                <a:solidFill>
                  <a:srgbClr val="871094"/>
                </a:solidFill>
              </a:rPr>
              <a:t>viewPager</a:t>
            </a:r>
            <a:r>
              <a:rPr lang="en-GB" altLang="zh-TW" sz="2400" dirty="0" err="1"/>
              <a:t>.</a:t>
            </a:r>
            <a:r>
              <a:rPr lang="en-GB" altLang="zh-TW" sz="2400" i="1" dirty="0" err="1">
                <a:solidFill>
                  <a:srgbClr val="871094"/>
                </a:solidFill>
              </a:rPr>
              <a:t>orientation</a:t>
            </a:r>
            <a:r>
              <a:rPr lang="en-GB" altLang="zh-TW" sz="2400" i="1" dirty="0">
                <a:solidFill>
                  <a:srgbClr val="871094"/>
                </a:solidFill>
              </a:rPr>
              <a:t> </a:t>
            </a:r>
            <a:r>
              <a:rPr lang="en-GB" altLang="zh-TW" sz="2400" dirty="0"/>
              <a:t>= </a:t>
            </a:r>
            <a:r>
              <a:rPr lang="en-GB" altLang="zh-TW" sz="2400" dirty="0">
                <a:solidFill>
                  <a:srgbClr val="000000"/>
                </a:solidFill>
              </a:rPr>
              <a:t>ViewPager2</a:t>
            </a:r>
            <a:r>
              <a:rPr lang="en-GB" altLang="zh-TW" sz="2400" dirty="0"/>
              <a:t>.</a:t>
            </a:r>
            <a:r>
              <a:rPr lang="en-GB" altLang="zh-TW" sz="2400" i="1" dirty="0">
                <a:solidFill>
                  <a:srgbClr val="871094"/>
                </a:solidFill>
              </a:rPr>
              <a:t>ORIENTATION_VERTICAL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04140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C54A34-6ACA-3B41-98FD-3687B626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Swipe-able Fragment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7E7078-FFEC-DE44-A969-DB0F604CC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Each page is controlled by a fragment which includes</a:t>
            </a:r>
          </a:p>
          <a:p>
            <a:pPr marL="0" indent="0">
              <a:buNone/>
            </a:pPr>
            <a:r>
              <a:rPr kumimoji="1" lang="en-US" altLang="zh-TW" dirty="0"/>
              <a:t>    a </a:t>
            </a:r>
            <a:r>
              <a:rPr kumimoji="1" lang="en-US" altLang="zh-TW" dirty="0" err="1"/>
              <a:t>recylerview</a:t>
            </a:r>
            <a:r>
              <a:rPr kumimoji="1" lang="en-US" altLang="zh-TW" dirty="0"/>
              <a:t> in this example</a:t>
            </a:r>
          </a:p>
          <a:p>
            <a:r>
              <a:rPr kumimoji="1" lang="en-US" altLang="zh-TW" dirty="0"/>
              <a:t>A </a:t>
            </a:r>
            <a:r>
              <a:rPr kumimoji="1" lang="en-US" altLang="zh-TW" dirty="0" err="1"/>
              <a:t>TabLayout</a:t>
            </a:r>
            <a:r>
              <a:rPr kumimoji="1" lang="en-US" altLang="zh-TW" dirty="0"/>
              <a:t> is included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7980DD-493A-244C-94C8-ADA1AF79B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820" y="286603"/>
            <a:ext cx="2819005" cy="595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78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22A2C1-3419-AF4B-A1D3-56E7759D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Implement </a:t>
            </a:r>
            <a:r>
              <a:rPr kumimoji="1" lang="en-US" altLang="zh-TW" dirty="0" err="1"/>
              <a:t>FragmentStateAdapter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011122-1348-9A46-9F7D-3B8C8A4A50E5}"/>
              </a:ext>
            </a:extLst>
          </p:cNvPr>
          <p:cNvSpPr/>
          <p:nvPr/>
        </p:nvSpPr>
        <p:spPr>
          <a:xfrm>
            <a:off x="508344" y="1939787"/>
            <a:ext cx="1064733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TW" sz="2400" dirty="0">
                <a:solidFill>
                  <a:srgbClr val="0033B3"/>
                </a:solidFill>
              </a:rPr>
              <a:t>class </a:t>
            </a:r>
            <a:r>
              <a:rPr lang="en-GB" altLang="zh-TW" sz="2400" dirty="0" err="1">
                <a:solidFill>
                  <a:srgbClr val="000000"/>
                </a:solidFill>
              </a:rPr>
              <a:t>FragmentAdapter</a:t>
            </a:r>
            <a:r>
              <a:rPr lang="en-GB" altLang="zh-TW" sz="2400" dirty="0"/>
              <a:t>(</a:t>
            </a:r>
            <a:r>
              <a:rPr lang="en-GB" altLang="zh-TW" sz="2400" dirty="0" err="1"/>
              <a:t>fragmentActivity:</a:t>
            </a:r>
            <a:r>
              <a:rPr lang="en-GB" altLang="zh-TW" sz="2400" dirty="0" err="1">
                <a:solidFill>
                  <a:srgbClr val="000000"/>
                </a:solidFill>
              </a:rPr>
              <a:t>FragmentActivity</a:t>
            </a:r>
            <a:r>
              <a:rPr lang="en-GB" altLang="zh-TW" sz="2400" dirty="0"/>
              <a:t>, </a:t>
            </a:r>
            <a:r>
              <a:rPr lang="en-GB" altLang="zh-TW" sz="2400" dirty="0" err="1">
                <a:solidFill>
                  <a:srgbClr val="0033B3"/>
                </a:solidFill>
              </a:rPr>
              <a:t>val</a:t>
            </a:r>
            <a:r>
              <a:rPr lang="en-GB" altLang="zh-TW" sz="2400" dirty="0">
                <a:solidFill>
                  <a:srgbClr val="0033B3"/>
                </a:solidFill>
              </a:rPr>
              <a:t> </a:t>
            </a:r>
            <a:r>
              <a:rPr lang="en-GB" altLang="zh-TW" sz="2400" dirty="0" err="1">
                <a:solidFill>
                  <a:srgbClr val="871094"/>
                </a:solidFill>
              </a:rPr>
              <a:t>cityList</a:t>
            </a:r>
            <a:r>
              <a:rPr lang="en-GB" altLang="zh-TW" sz="2400" dirty="0"/>
              <a:t>: </a:t>
            </a:r>
            <a:r>
              <a:rPr lang="en-GB" altLang="zh-TW" sz="2400" dirty="0">
                <a:solidFill>
                  <a:srgbClr val="000000"/>
                </a:solidFill>
              </a:rPr>
              <a:t>List</a:t>
            </a:r>
            <a:r>
              <a:rPr lang="en-GB" altLang="zh-TW" sz="2400" dirty="0"/>
              <a:t>&lt;</a:t>
            </a:r>
            <a:r>
              <a:rPr lang="en-GB" altLang="zh-TW" sz="2400" dirty="0">
                <a:solidFill>
                  <a:srgbClr val="000000"/>
                </a:solidFill>
              </a:rPr>
              <a:t>String</a:t>
            </a:r>
            <a:r>
              <a:rPr lang="en-GB" altLang="zh-TW" sz="2400" dirty="0"/>
              <a:t>&gt;): </a:t>
            </a:r>
            <a:r>
              <a:rPr lang="en-GB" altLang="zh-TW" sz="2400" dirty="0" err="1"/>
              <a:t>FragmentStateAdapter</a:t>
            </a:r>
            <a:r>
              <a:rPr lang="en-GB" altLang="zh-TW" sz="2400" dirty="0"/>
              <a:t>(</a:t>
            </a:r>
            <a:r>
              <a:rPr lang="en-GB" altLang="zh-TW" sz="2400" dirty="0" err="1"/>
              <a:t>fragmentActivity</a:t>
            </a:r>
            <a:r>
              <a:rPr lang="en-GB" altLang="zh-TW" sz="2400" dirty="0"/>
              <a:t>) {</a:t>
            </a:r>
            <a:br>
              <a:rPr lang="en-GB" altLang="zh-TW" sz="2400" dirty="0"/>
            </a:br>
            <a:br>
              <a:rPr lang="en-GB" altLang="zh-TW" sz="2400" dirty="0"/>
            </a:br>
            <a:r>
              <a:rPr lang="en-GB" altLang="zh-TW" sz="2400" dirty="0"/>
              <a:t>    </a:t>
            </a:r>
            <a:r>
              <a:rPr lang="en-GB" altLang="zh-TW" sz="2400" dirty="0">
                <a:solidFill>
                  <a:srgbClr val="0033B3"/>
                </a:solidFill>
              </a:rPr>
              <a:t>override fun </a:t>
            </a:r>
            <a:r>
              <a:rPr lang="en-GB" altLang="zh-TW" sz="2400" dirty="0" err="1">
                <a:solidFill>
                  <a:srgbClr val="00627A"/>
                </a:solidFill>
              </a:rPr>
              <a:t>createFragment</a:t>
            </a:r>
            <a:r>
              <a:rPr lang="en-GB" altLang="zh-TW" sz="2400" dirty="0"/>
              <a:t>(position: </a:t>
            </a:r>
            <a:r>
              <a:rPr lang="en-GB" altLang="zh-TW" sz="2400" dirty="0">
                <a:solidFill>
                  <a:srgbClr val="000000"/>
                </a:solidFill>
              </a:rPr>
              <a:t>Int</a:t>
            </a:r>
            <a:r>
              <a:rPr lang="en-GB" altLang="zh-TW" sz="2400" dirty="0"/>
              <a:t>): </a:t>
            </a:r>
            <a:r>
              <a:rPr lang="en-GB" altLang="zh-TW" sz="2400" dirty="0" err="1">
                <a:solidFill>
                  <a:srgbClr val="000000"/>
                </a:solidFill>
              </a:rPr>
              <a:t>PageFragment</a:t>
            </a:r>
            <a:r>
              <a:rPr lang="en-GB" altLang="zh-TW" sz="2400" dirty="0">
                <a:solidFill>
                  <a:srgbClr val="000000"/>
                </a:solidFill>
              </a:rPr>
              <a:t> </a:t>
            </a:r>
            <a:r>
              <a:rPr lang="en-GB" altLang="zh-TW" sz="2400" dirty="0"/>
              <a:t>{</a:t>
            </a:r>
            <a:br>
              <a:rPr lang="en-GB" altLang="zh-TW" sz="2400" dirty="0"/>
            </a:br>
            <a:r>
              <a:rPr lang="en-GB" altLang="zh-TW" sz="2400" dirty="0"/>
              <a:t>        </a:t>
            </a:r>
            <a:r>
              <a:rPr lang="en-GB" altLang="zh-TW" sz="2400" i="1" dirty="0">
                <a:solidFill>
                  <a:srgbClr val="8C8C8C"/>
                </a:solidFill>
              </a:rPr>
              <a:t>//create a new fragment with a passed argument of the city name</a:t>
            </a:r>
            <a:br>
              <a:rPr lang="en-GB" altLang="zh-TW" sz="2400" i="1" dirty="0">
                <a:solidFill>
                  <a:srgbClr val="8C8C8C"/>
                </a:solidFill>
              </a:rPr>
            </a:br>
            <a:r>
              <a:rPr lang="en-GB" altLang="zh-TW" sz="2400" i="1" dirty="0">
                <a:solidFill>
                  <a:srgbClr val="8C8C8C"/>
                </a:solidFill>
              </a:rPr>
              <a:t>        </a:t>
            </a:r>
            <a:r>
              <a:rPr lang="en-GB" altLang="zh-TW" sz="2400" dirty="0">
                <a:solidFill>
                  <a:srgbClr val="0033B3"/>
                </a:solidFill>
              </a:rPr>
              <a:t>return </a:t>
            </a:r>
            <a:r>
              <a:rPr lang="en-GB" altLang="zh-TW" sz="2400" dirty="0" err="1">
                <a:solidFill>
                  <a:srgbClr val="000000"/>
                </a:solidFill>
              </a:rPr>
              <a:t>PageFragment</a:t>
            </a:r>
            <a:r>
              <a:rPr lang="en-GB" altLang="zh-TW" sz="2400" dirty="0" err="1"/>
              <a:t>.newInstance</a:t>
            </a:r>
            <a:r>
              <a:rPr lang="en-GB" altLang="zh-TW" sz="2400" dirty="0"/>
              <a:t>(</a:t>
            </a:r>
            <a:r>
              <a:rPr lang="en-GB" altLang="zh-TW" sz="2400" dirty="0" err="1">
                <a:solidFill>
                  <a:srgbClr val="871094"/>
                </a:solidFill>
              </a:rPr>
              <a:t>cityList</a:t>
            </a:r>
            <a:r>
              <a:rPr lang="en-GB" altLang="zh-TW" sz="2400" dirty="0"/>
              <a:t>[position])</a:t>
            </a:r>
            <a:br>
              <a:rPr lang="en-GB" altLang="zh-TW" sz="2400" dirty="0"/>
            </a:br>
            <a:r>
              <a:rPr lang="en-GB" altLang="zh-TW" sz="2400" dirty="0"/>
              <a:t>    }</a:t>
            </a:r>
            <a:br>
              <a:rPr lang="en-GB" altLang="zh-TW" sz="2400" dirty="0"/>
            </a:br>
            <a:r>
              <a:rPr lang="en-GB" altLang="zh-TW" sz="2400" dirty="0"/>
              <a:t>    </a:t>
            </a:r>
            <a:r>
              <a:rPr lang="en-GB" altLang="zh-TW" sz="2400" dirty="0">
                <a:solidFill>
                  <a:srgbClr val="0033B3"/>
                </a:solidFill>
              </a:rPr>
              <a:t>override fun </a:t>
            </a:r>
            <a:r>
              <a:rPr lang="en-GB" altLang="zh-TW" sz="2400" dirty="0" err="1">
                <a:solidFill>
                  <a:srgbClr val="00627A"/>
                </a:solidFill>
              </a:rPr>
              <a:t>getItemCount</a:t>
            </a:r>
            <a:r>
              <a:rPr lang="en-GB" altLang="zh-TW" sz="2400" dirty="0"/>
              <a:t>(): </a:t>
            </a:r>
            <a:r>
              <a:rPr lang="en-GB" altLang="zh-TW" sz="2400" dirty="0">
                <a:solidFill>
                  <a:srgbClr val="000000"/>
                </a:solidFill>
              </a:rPr>
              <a:t>Int </a:t>
            </a:r>
            <a:r>
              <a:rPr lang="en-GB" altLang="zh-TW" sz="2400" dirty="0"/>
              <a:t>{</a:t>
            </a:r>
            <a:br>
              <a:rPr lang="en-GB" altLang="zh-TW" sz="2400" dirty="0"/>
            </a:br>
            <a:r>
              <a:rPr lang="en-GB" altLang="zh-TW" sz="2400" dirty="0"/>
              <a:t>        </a:t>
            </a:r>
            <a:r>
              <a:rPr lang="en-GB" altLang="zh-TW" sz="2400" dirty="0">
                <a:solidFill>
                  <a:srgbClr val="0033B3"/>
                </a:solidFill>
              </a:rPr>
              <a:t>return </a:t>
            </a:r>
            <a:r>
              <a:rPr lang="en-GB" altLang="zh-TW" sz="2400" dirty="0" err="1">
                <a:solidFill>
                  <a:srgbClr val="871094"/>
                </a:solidFill>
              </a:rPr>
              <a:t>cityList</a:t>
            </a:r>
            <a:r>
              <a:rPr lang="en-GB" altLang="zh-TW" sz="2400" dirty="0" err="1"/>
              <a:t>.</a:t>
            </a:r>
            <a:r>
              <a:rPr lang="en-GB" altLang="zh-TW" sz="2400" dirty="0" err="1">
                <a:solidFill>
                  <a:srgbClr val="871094"/>
                </a:solidFill>
              </a:rPr>
              <a:t>size</a:t>
            </a:r>
            <a:br>
              <a:rPr lang="en-GB" altLang="zh-TW" sz="2400" dirty="0">
                <a:solidFill>
                  <a:srgbClr val="871094"/>
                </a:solidFill>
              </a:rPr>
            </a:br>
            <a:r>
              <a:rPr lang="en-GB" altLang="zh-TW" sz="2400" dirty="0">
                <a:solidFill>
                  <a:srgbClr val="871094"/>
                </a:solidFill>
              </a:rPr>
              <a:t>    </a:t>
            </a:r>
            <a:r>
              <a:rPr lang="en-GB" altLang="zh-TW" sz="2400" dirty="0"/>
              <a:t>}</a:t>
            </a:r>
            <a:br>
              <a:rPr lang="en-GB" altLang="zh-TW" sz="2400" dirty="0"/>
            </a:br>
            <a:r>
              <a:rPr lang="en-GB" altLang="zh-TW" sz="2400" dirty="0"/>
              <a:t>}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177395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059F76-3A2F-C54B-BE1C-EB0CEDBB6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Configure the </a:t>
            </a:r>
            <a:r>
              <a:rPr kumimoji="1" lang="en-US" altLang="zh-TW" dirty="0" err="1"/>
              <a:t>ViewPager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DDA0EB-7156-A146-89C8-7173D54C2906}"/>
              </a:ext>
            </a:extLst>
          </p:cNvPr>
          <p:cNvSpPr/>
          <p:nvPr/>
        </p:nvSpPr>
        <p:spPr>
          <a:xfrm>
            <a:off x="706722" y="2274838"/>
            <a:ext cx="104489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TW" sz="2400" dirty="0" err="1">
                <a:solidFill>
                  <a:srgbClr val="000000"/>
                </a:solidFill>
              </a:rPr>
              <a:t>binding</a:t>
            </a:r>
            <a:r>
              <a:rPr lang="en-GB" altLang="zh-TW" sz="2400" dirty="0" err="1"/>
              <a:t>.</a:t>
            </a:r>
            <a:r>
              <a:rPr lang="en-GB" altLang="zh-TW" sz="2400" dirty="0" err="1">
                <a:solidFill>
                  <a:srgbClr val="871094"/>
                </a:solidFill>
              </a:rPr>
              <a:t>viewPager</a:t>
            </a:r>
            <a:r>
              <a:rPr lang="en-GB" altLang="zh-TW" sz="2400" dirty="0" err="1"/>
              <a:t>.</a:t>
            </a:r>
            <a:r>
              <a:rPr lang="en-GB" altLang="zh-TW" sz="2400" i="1" dirty="0" err="1">
                <a:solidFill>
                  <a:srgbClr val="871094"/>
                </a:solidFill>
              </a:rPr>
              <a:t>adapter</a:t>
            </a:r>
            <a:r>
              <a:rPr lang="en-GB" altLang="zh-TW" sz="2400" i="1" dirty="0">
                <a:solidFill>
                  <a:srgbClr val="871094"/>
                </a:solidFill>
              </a:rPr>
              <a:t> </a:t>
            </a:r>
            <a:r>
              <a:rPr lang="en-GB" altLang="zh-TW" sz="2400" dirty="0"/>
              <a:t>= </a:t>
            </a:r>
            <a:r>
              <a:rPr lang="en-GB" altLang="zh-TW" sz="2400" dirty="0" err="1"/>
              <a:t>FragmentAdapter</a:t>
            </a:r>
            <a:r>
              <a:rPr lang="en-GB" altLang="zh-TW" sz="2400" dirty="0"/>
              <a:t>(</a:t>
            </a:r>
            <a:r>
              <a:rPr lang="en-GB" altLang="zh-TW" sz="2400" dirty="0" err="1"/>
              <a:t>requireActivity</a:t>
            </a:r>
            <a:r>
              <a:rPr lang="en-GB" altLang="zh-TW" sz="2400" dirty="0"/>
              <a:t>(), </a:t>
            </a:r>
            <a:r>
              <a:rPr lang="en-GB" altLang="zh-TW" sz="2400" dirty="0" err="1">
                <a:solidFill>
                  <a:srgbClr val="000000"/>
                </a:solidFill>
              </a:rPr>
              <a:t>viewModel</a:t>
            </a:r>
            <a:r>
              <a:rPr lang="en-GB" altLang="zh-TW" sz="2400" dirty="0" err="1"/>
              <a:t>.</a:t>
            </a:r>
            <a:r>
              <a:rPr lang="en-GB" altLang="zh-TW" sz="2400" dirty="0" err="1">
                <a:solidFill>
                  <a:srgbClr val="871094"/>
                </a:solidFill>
              </a:rPr>
              <a:t>cityList</a:t>
            </a:r>
            <a:r>
              <a:rPr lang="en-GB" altLang="zh-TW" sz="2400" dirty="0"/>
              <a:t>)</a:t>
            </a:r>
            <a:br>
              <a:rPr lang="en-GB" altLang="zh-TW" sz="2400" dirty="0"/>
            </a:br>
            <a:r>
              <a:rPr lang="en-GB" altLang="zh-TW" sz="2400" dirty="0"/>
              <a:t>//configure the </a:t>
            </a:r>
            <a:r>
              <a:rPr lang="en-GB" altLang="zh-TW" sz="2400" dirty="0" err="1"/>
              <a:t>tablayout</a:t>
            </a:r>
            <a:endParaRPr lang="en-GB" altLang="zh-TW" sz="2400" dirty="0"/>
          </a:p>
          <a:p>
            <a:r>
              <a:rPr lang="en-GB" altLang="zh-TW" sz="2400" dirty="0" err="1"/>
              <a:t>TabLayoutMediator</a:t>
            </a:r>
            <a:r>
              <a:rPr lang="en-GB" altLang="zh-TW" sz="2400" dirty="0"/>
              <a:t>(</a:t>
            </a:r>
            <a:r>
              <a:rPr lang="en-GB" altLang="zh-TW" sz="2400" dirty="0" err="1">
                <a:solidFill>
                  <a:srgbClr val="000000"/>
                </a:solidFill>
              </a:rPr>
              <a:t>binding</a:t>
            </a:r>
            <a:r>
              <a:rPr lang="en-GB" altLang="zh-TW" sz="2400" dirty="0" err="1"/>
              <a:t>.</a:t>
            </a:r>
            <a:r>
              <a:rPr lang="en-GB" altLang="zh-TW" sz="2400" dirty="0" err="1">
                <a:solidFill>
                  <a:srgbClr val="871094"/>
                </a:solidFill>
              </a:rPr>
              <a:t>tabs</a:t>
            </a:r>
            <a:r>
              <a:rPr lang="en-GB" altLang="zh-TW" sz="2400" dirty="0"/>
              <a:t>, </a:t>
            </a:r>
            <a:r>
              <a:rPr lang="en-GB" altLang="zh-TW" sz="2400" dirty="0" err="1">
                <a:solidFill>
                  <a:srgbClr val="000000"/>
                </a:solidFill>
              </a:rPr>
              <a:t>binding</a:t>
            </a:r>
            <a:r>
              <a:rPr lang="en-GB" altLang="zh-TW" sz="2400" dirty="0" err="1"/>
              <a:t>.</a:t>
            </a:r>
            <a:r>
              <a:rPr lang="en-GB" altLang="zh-TW" sz="2400" dirty="0" err="1">
                <a:solidFill>
                  <a:srgbClr val="871094"/>
                </a:solidFill>
              </a:rPr>
              <a:t>viewPager</a:t>
            </a:r>
            <a:r>
              <a:rPr lang="en-GB" altLang="zh-TW" sz="2400" dirty="0"/>
              <a:t>) </a:t>
            </a:r>
            <a:r>
              <a:rPr lang="en-GB" altLang="zh-TW" sz="2400" b="1" dirty="0"/>
              <a:t>{ </a:t>
            </a:r>
            <a:r>
              <a:rPr lang="en-GB" altLang="zh-TW" sz="2400" dirty="0"/>
              <a:t>tab, position </a:t>
            </a:r>
            <a:r>
              <a:rPr lang="en-GB" altLang="zh-TW" sz="2400" b="1" dirty="0"/>
              <a:t>-&gt;</a:t>
            </a:r>
            <a:br>
              <a:rPr lang="en-GB" altLang="zh-TW" sz="2400" b="1" dirty="0"/>
            </a:br>
            <a:r>
              <a:rPr lang="en-GB" altLang="zh-TW" sz="2400" b="1" dirty="0"/>
              <a:t>    </a:t>
            </a:r>
            <a:r>
              <a:rPr lang="en-GB" altLang="zh-TW" sz="2400" dirty="0" err="1"/>
              <a:t>tab.</a:t>
            </a:r>
            <a:r>
              <a:rPr lang="en-GB" altLang="zh-TW" sz="2400" i="1" dirty="0" err="1">
                <a:solidFill>
                  <a:srgbClr val="871094"/>
                </a:solidFill>
              </a:rPr>
              <a:t>text</a:t>
            </a:r>
            <a:r>
              <a:rPr lang="en-GB" altLang="zh-TW" sz="2400" i="1" dirty="0">
                <a:solidFill>
                  <a:srgbClr val="871094"/>
                </a:solidFill>
              </a:rPr>
              <a:t> </a:t>
            </a:r>
            <a:r>
              <a:rPr lang="en-GB" altLang="zh-TW" sz="2400" dirty="0"/>
              <a:t>= </a:t>
            </a:r>
            <a:r>
              <a:rPr lang="en-GB" altLang="zh-TW" sz="2400" dirty="0" err="1">
                <a:solidFill>
                  <a:srgbClr val="000000"/>
                </a:solidFill>
              </a:rPr>
              <a:t>viewModel</a:t>
            </a:r>
            <a:r>
              <a:rPr lang="en-GB" altLang="zh-TW" sz="2400" dirty="0" err="1"/>
              <a:t>.</a:t>
            </a:r>
            <a:r>
              <a:rPr lang="en-GB" altLang="zh-TW" sz="2400" dirty="0" err="1">
                <a:solidFill>
                  <a:srgbClr val="871094"/>
                </a:solidFill>
              </a:rPr>
              <a:t>cityList</a:t>
            </a:r>
            <a:r>
              <a:rPr lang="en-GB" altLang="zh-TW" sz="2400" dirty="0"/>
              <a:t>[position]</a:t>
            </a:r>
            <a:br>
              <a:rPr lang="en-GB" altLang="zh-TW" sz="2400" dirty="0"/>
            </a:br>
            <a:r>
              <a:rPr lang="en-GB" altLang="zh-TW" sz="2400" b="1" dirty="0"/>
              <a:t>}</a:t>
            </a:r>
            <a:r>
              <a:rPr lang="en-GB" altLang="zh-TW" sz="2400" dirty="0"/>
              <a:t>.attach()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12913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226120-5C1D-493B-957B-02C4672C6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Menu Resource</a:t>
            </a:r>
            <a:endParaRPr lang="zh-TW" altLang="en-US" dirty="0"/>
          </a:p>
        </p:txBody>
      </p:sp>
      <p:pic>
        <p:nvPicPr>
          <p:cNvPr id="4" name="Picture 58">
            <a:extLst>
              <a:ext uri="{FF2B5EF4-FFF2-40B4-BE49-F238E27FC236}">
                <a16:creationId xmlns:a16="http://schemas.microsoft.com/office/drawing/2014/main" id="{EE6E31B5-92C7-4902-BCEA-3D054347B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16138" y="2036222"/>
            <a:ext cx="6699280" cy="3898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圓角矩形圖說文字 6">
            <a:extLst>
              <a:ext uri="{FF2B5EF4-FFF2-40B4-BE49-F238E27FC236}">
                <a16:creationId xmlns:a16="http://schemas.microsoft.com/office/drawing/2014/main" id="{75199624-6679-4276-82D5-BCBFD9553EB2}"/>
              </a:ext>
            </a:extLst>
          </p:cNvPr>
          <p:cNvSpPr/>
          <p:nvPr/>
        </p:nvSpPr>
        <p:spPr>
          <a:xfrm>
            <a:off x="552334" y="3985510"/>
            <a:ext cx="2263270" cy="802294"/>
          </a:xfrm>
          <a:prstGeom prst="wedgeRoundRectCallout">
            <a:avLst>
              <a:gd name="adj1" fmla="val 51488"/>
              <a:gd name="adj2" fmla="val 6951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android:icon</a:t>
            </a:r>
            <a:r>
              <a:rPr lang="en-US" altLang="zh-TW" dirty="0"/>
              <a:t> for setting an icon image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6197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845124-ACDD-DC47-8439-137DC517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Picture Pickup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073925-87A6-F14F-9510-9D0A8BE25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Trigger the picture pickup event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A7111F9-CDE0-FC4E-9A0C-95100BFCB2D7}"/>
              </a:ext>
            </a:extLst>
          </p:cNvPr>
          <p:cNvSpPr/>
          <p:nvPr/>
        </p:nvSpPr>
        <p:spPr>
          <a:xfrm>
            <a:off x="1358685" y="2474346"/>
            <a:ext cx="77853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TW" sz="2400" dirty="0" err="1">
                <a:solidFill>
                  <a:srgbClr val="871094"/>
                </a:solidFill>
              </a:rPr>
              <a:t>binding</a:t>
            </a:r>
            <a:r>
              <a:rPr lang="en-GB" altLang="zh-TW" sz="2400" dirty="0" err="1"/>
              <a:t>.</a:t>
            </a:r>
            <a:r>
              <a:rPr lang="en-GB" altLang="zh-TW" sz="2400" dirty="0" err="1">
                <a:solidFill>
                  <a:srgbClr val="871094"/>
                </a:solidFill>
              </a:rPr>
              <a:t>pickButton</a:t>
            </a:r>
            <a:r>
              <a:rPr lang="en-GB" altLang="zh-TW" sz="2400" dirty="0" err="1"/>
              <a:t>.setOnClickListener</a:t>
            </a:r>
            <a:r>
              <a:rPr lang="en-GB" altLang="zh-TW" sz="2400" dirty="0"/>
              <a:t> </a:t>
            </a:r>
            <a:r>
              <a:rPr lang="en-GB" altLang="zh-TW" sz="2400" b="1" dirty="0"/>
              <a:t>{</a:t>
            </a:r>
            <a:br>
              <a:rPr lang="en-GB" altLang="zh-TW" sz="2400" b="1" dirty="0"/>
            </a:br>
            <a:r>
              <a:rPr lang="en-GB" altLang="zh-TW" sz="2400" b="1" dirty="0"/>
              <a:t>    </a:t>
            </a:r>
            <a:r>
              <a:rPr lang="en-GB" altLang="zh-TW" sz="2400" dirty="0" err="1">
                <a:solidFill>
                  <a:srgbClr val="0033B3"/>
                </a:solidFill>
              </a:rPr>
              <a:t>val</a:t>
            </a:r>
            <a:r>
              <a:rPr lang="en-GB" altLang="zh-TW" sz="2400" dirty="0">
                <a:solidFill>
                  <a:srgbClr val="0033B3"/>
                </a:solidFill>
              </a:rPr>
              <a:t> </a:t>
            </a:r>
            <a:r>
              <a:rPr lang="en-GB" altLang="zh-TW" sz="2400" dirty="0">
                <a:solidFill>
                  <a:srgbClr val="000000"/>
                </a:solidFill>
              </a:rPr>
              <a:t>intent </a:t>
            </a:r>
            <a:r>
              <a:rPr lang="en-GB" altLang="zh-TW" sz="2400" dirty="0"/>
              <a:t>= Intent(</a:t>
            </a:r>
            <a:r>
              <a:rPr lang="en-GB" altLang="zh-TW" sz="2400" dirty="0" err="1">
                <a:solidFill>
                  <a:srgbClr val="000000"/>
                </a:solidFill>
              </a:rPr>
              <a:t>Intent</a:t>
            </a:r>
            <a:r>
              <a:rPr lang="en-GB" altLang="zh-TW" sz="2400" dirty="0" err="1"/>
              <a:t>.</a:t>
            </a:r>
            <a:r>
              <a:rPr lang="en-GB" altLang="zh-TW" sz="2400" i="1" dirty="0" err="1">
                <a:solidFill>
                  <a:srgbClr val="871094"/>
                </a:solidFill>
              </a:rPr>
              <a:t>ACTION_OPEN_DOCUMENT</a:t>
            </a:r>
            <a:r>
              <a:rPr lang="en-GB" altLang="zh-TW" sz="2400" dirty="0"/>
              <a:t>)</a:t>
            </a:r>
            <a:br>
              <a:rPr lang="en-GB" altLang="zh-TW" sz="2400" dirty="0"/>
            </a:br>
            <a:r>
              <a:rPr lang="en-GB" altLang="zh-TW" sz="2400" dirty="0"/>
              <a:t>    </a:t>
            </a:r>
            <a:r>
              <a:rPr lang="en-GB" altLang="zh-TW" sz="2400" dirty="0" err="1">
                <a:solidFill>
                  <a:srgbClr val="000000"/>
                </a:solidFill>
              </a:rPr>
              <a:t>intent</a:t>
            </a:r>
            <a:r>
              <a:rPr lang="en-GB" altLang="zh-TW" sz="2400" dirty="0" err="1"/>
              <a:t>.addCategory</a:t>
            </a:r>
            <a:r>
              <a:rPr lang="en-GB" altLang="zh-TW" sz="2400" dirty="0"/>
              <a:t>(</a:t>
            </a:r>
            <a:r>
              <a:rPr lang="en-GB" altLang="zh-TW" sz="2400" dirty="0" err="1">
                <a:solidFill>
                  <a:srgbClr val="000000"/>
                </a:solidFill>
              </a:rPr>
              <a:t>Intent</a:t>
            </a:r>
            <a:r>
              <a:rPr lang="en-GB" altLang="zh-TW" sz="2400" dirty="0" err="1"/>
              <a:t>.</a:t>
            </a:r>
            <a:r>
              <a:rPr lang="en-GB" altLang="zh-TW" sz="2400" i="1" dirty="0" err="1">
                <a:solidFill>
                  <a:srgbClr val="871094"/>
                </a:solidFill>
              </a:rPr>
              <a:t>CATEGORY_OPENABLE</a:t>
            </a:r>
            <a:r>
              <a:rPr lang="en-GB" altLang="zh-TW" sz="2400" dirty="0"/>
              <a:t>)</a:t>
            </a:r>
            <a:br>
              <a:rPr lang="en-GB" altLang="zh-TW" sz="2400" dirty="0"/>
            </a:br>
            <a:r>
              <a:rPr lang="en-GB" altLang="zh-TW" sz="2400" dirty="0"/>
              <a:t>    </a:t>
            </a:r>
            <a:r>
              <a:rPr lang="en-GB" altLang="zh-TW" sz="2400" dirty="0" err="1">
                <a:solidFill>
                  <a:srgbClr val="000000"/>
                </a:solidFill>
              </a:rPr>
              <a:t>intent</a:t>
            </a:r>
            <a:r>
              <a:rPr lang="en-GB" altLang="zh-TW" sz="2400" dirty="0" err="1"/>
              <a:t>.</a:t>
            </a:r>
            <a:r>
              <a:rPr lang="en-GB" altLang="zh-TW" sz="2400" i="1" dirty="0" err="1">
                <a:solidFill>
                  <a:srgbClr val="871094"/>
                </a:solidFill>
              </a:rPr>
              <a:t>type</a:t>
            </a:r>
            <a:r>
              <a:rPr lang="en-GB" altLang="zh-TW" sz="2400" i="1" dirty="0">
                <a:solidFill>
                  <a:srgbClr val="871094"/>
                </a:solidFill>
              </a:rPr>
              <a:t> </a:t>
            </a:r>
            <a:r>
              <a:rPr lang="en-GB" altLang="zh-TW" sz="2400" dirty="0"/>
              <a:t>= </a:t>
            </a:r>
            <a:r>
              <a:rPr lang="en-GB" altLang="zh-TW" sz="2400" dirty="0">
                <a:solidFill>
                  <a:srgbClr val="067D17"/>
                </a:solidFill>
              </a:rPr>
              <a:t>"image/*"</a:t>
            </a:r>
            <a:br>
              <a:rPr lang="en-GB" altLang="zh-TW" sz="2400" dirty="0">
                <a:solidFill>
                  <a:srgbClr val="067D17"/>
                </a:solidFill>
              </a:rPr>
            </a:br>
            <a:r>
              <a:rPr lang="en-GB" altLang="zh-TW" sz="2400" dirty="0">
                <a:solidFill>
                  <a:srgbClr val="067D17"/>
                </a:solidFill>
              </a:rPr>
              <a:t>    </a:t>
            </a:r>
            <a:r>
              <a:rPr lang="en-GB" altLang="zh-TW" sz="2400" dirty="0" err="1"/>
              <a:t>startActivityForResult</a:t>
            </a:r>
            <a:r>
              <a:rPr lang="en-GB" altLang="zh-TW" sz="2400" dirty="0"/>
              <a:t>(</a:t>
            </a:r>
            <a:r>
              <a:rPr lang="en-GB" altLang="zh-TW" sz="2400" dirty="0">
                <a:solidFill>
                  <a:srgbClr val="000000"/>
                </a:solidFill>
              </a:rPr>
              <a:t>intent</a:t>
            </a:r>
            <a:r>
              <a:rPr lang="en-GB" altLang="zh-TW" sz="2400" dirty="0"/>
              <a:t>, </a:t>
            </a:r>
            <a:r>
              <a:rPr lang="en-GB" altLang="zh-TW" sz="2400" dirty="0">
                <a:solidFill>
                  <a:srgbClr val="871094"/>
                </a:solidFill>
              </a:rPr>
              <a:t>PICKUPIMAGE</a:t>
            </a:r>
            <a:r>
              <a:rPr lang="en-GB" altLang="zh-TW" sz="2400" dirty="0"/>
              <a:t>)</a:t>
            </a:r>
            <a:br>
              <a:rPr lang="en-GB" altLang="zh-TW" sz="2400" dirty="0"/>
            </a:br>
            <a:r>
              <a:rPr lang="en-GB" altLang="zh-TW" sz="2400" b="1" dirty="0"/>
              <a:t>}</a:t>
            </a:r>
            <a:endParaRPr lang="zh-TW" altLang="en-US" sz="2400" dirty="0"/>
          </a:p>
        </p:txBody>
      </p:sp>
      <p:pic>
        <p:nvPicPr>
          <p:cNvPr id="6" name="圖片 5" descr="一張含有 文字, 室內 的圖片&#10;&#10;自動產生的描述">
            <a:extLst>
              <a:ext uri="{FF2B5EF4-FFF2-40B4-BE49-F238E27FC236}">
                <a16:creationId xmlns:a16="http://schemas.microsoft.com/office/drawing/2014/main" id="{A36B5CE3-6CC9-914C-BDBA-F4F4E3928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930" y="631614"/>
            <a:ext cx="2650155" cy="559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87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D42AA9-7B5C-8D43-974A-C55AA421A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Picture Pickup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2B219F-A7F3-9946-B69C-757802166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Display the selected picture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B2980E-E3CF-E74E-8EB9-BBA451AA5C79}"/>
              </a:ext>
            </a:extLst>
          </p:cNvPr>
          <p:cNvSpPr/>
          <p:nvPr/>
        </p:nvSpPr>
        <p:spPr>
          <a:xfrm>
            <a:off x="697424" y="2333685"/>
            <a:ext cx="99034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TW" sz="2400" dirty="0">
                <a:solidFill>
                  <a:srgbClr val="0033B3"/>
                </a:solidFill>
              </a:rPr>
              <a:t>override fun </a:t>
            </a:r>
            <a:r>
              <a:rPr lang="en-GB" altLang="zh-TW" sz="2400" dirty="0" err="1">
                <a:solidFill>
                  <a:srgbClr val="00627A"/>
                </a:solidFill>
              </a:rPr>
              <a:t>onActivityResult</a:t>
            </a:r>
            <a:r>
              <a:rPr lang="en-GB" altLang="zh-TW" sz="2400" dirty="0"/>
              <a:t>(</a:t>
            </a:r>
            <a:r>
              <a:rPr lang="en-GB" altLang="zh-TW" sz="2400" dirty="0" err="1"/>
              <a:t>requestCode</a:t>
            </a:r>
            <a:r>
              <a:rPr lang="en-GB" altLang="zh-TW" sz="2400" dirty="0"/>
              <a:t>: </a:t>
            </a:r>
            <a:r>
              <a:rPr lang="en-GB" altLang="zh-TW" sz="2400" dirty="0">
                <a:solidFill>
                  <a:srgbClr val="000000"/>
                </a:solidFill>
              </a:rPr>
              <a:t>Int</a:t>
            </a:r>
            <a:r>
              <a:rPr lang="en-GB" altLang="zh-TW" sz="2400" dirty="0"/>
              <a:t>, </a:t>
            </a:r>
            <a:r>
              <a:rPr lang="en-GB" altLang="zh-TW" sz="2400" dirty="0" err="1"/>
              <a:t>resultCode</a:t>
            </a:r>
            <a:r>
              <a:rPr lang="en-GB" altLang="zh-TW" sz="2400" dirty="0"/>
              <a:t>: </a:t>
            </a:r>
            <a:r>
              <a:rPr lang="en-GB" altLang="zh-TW" sz="2400" dirty="0">
                <a:solidFill>
                  <a:srgbClr val="000000"/>
                </a:solidFill>
              </a:rPr>
              <a:t>Int</a:t>
            </a:r>
            <a:r>
              <a:rPr lang="en-GB" altLang="zh-TW" sz="2400" dirty="0"/>
              <a:t>, data: </a:t>
            </a:r>
            <a:r>
              <a:rPr lang="en-GB" altLang="zh-TW" sz="2400" dirty="0">
                <a:solidFill>
                  <a:srgbClr val="000000"/>
                </a:solidFill>
              </a:rPr>
              <a:t>Intent</a:t>
            </a:r>
            <a:r>
              <a:rPr lang="en-GB" altLang="zh-TW" sz="2400" dirty="0"/>
              <a:t>?) {</a:t>
            </a:r>
            <a:br>
              <a:rPr lang="en-GB" altLang="zh-TW" sz="2400" dirty="0"/>
            </a:br>
            <a:r>
              <a:rPr lang="en-GB" altLang="zh-TW" sz="2400" dirty="0"/>
              <a:t>    </a:t>
            </a:r>
            <a:r>
              <a:rPr lang="en-GB" altLang="zh-TW" sz="2400" dirty="0" err="1">
                <a:solidFill>
                  <a:srgbClr val="0033B3"/>
                </a:solidFill>
              </a:rPr>
              <a:t>super</a:t>
            </a:r>
            <a:r>
              <a:rPr lang="en-GB" altLang="zh-TW" sz="2400" dirty="0" err="1"/>
              <a:t>.onActivityResult</a:t>
            </a:r>
            <a:r>
              <a:rPr lang="en-GB" altLang="zh-TW" sz="2400" dirty="0"/>
              <a:t>(</a:t>
            </a:r>
            <a:r>
              <a:rPr lang="en-GB" altLang="zh-TW" sz="2400" dirty="0" err="1"/>
              <a:t>requestCode</a:t>
            </a:r>
            <a:r>
              <a:rPr lang="en-GB" altLang="zh-TW" sz="2400" dirty="0"/>
              <a:t>, </a:t>
            </a:r>
            <a:r>
              <a:rPr lang="en-GB" altLang="zh-TW" sz="2400" dirty="0" err="1"/>
              <a:t>resultCode</a:t>
            </a:r>
            <a:r>
              <a:rPr lang="en-GB" altLang="zh-TW" sz="2400" dirty="0"/>
              <a:t>, data)</a:t>
            </a:r>
            <a:br>
              <a:rPr lang="en-GB" altLang="zh-TW" sz="2400" dirty="0"/>
            </a:br>
            <a:r>
              <a:rPr lang="en-GB" altLang="zh-TW" sz="2400" dirty="0"/>
              <a:t>    </a:t>
            </a:r>
            <a:r>
              <a:rPr lang="en-GB" altLang="zh-TW" sz="2400" dirty="0">
                <a:solidFill>
                  <a:srgbClr val="0033B3"/>
                </a:solidFill>
              </a:rPr>
              <a:t>when </a:t>
            </a:r>
            <a:r>
              <a:rPr lang="en-GB" altLang="zh-TW" sz="2400" dirty="0"/>
              <a:t>(</a:t>
            </a:r>
            <a:r>
              <a:rPr lang="en-GB" altLang="zh-TW" sz="2400" dirty="0" err="1"/>
              <a:t>requestCode</a:t>
            </a:r>
            <a:r>
              <a:rPr lang="en-GB" altLang="zh-TW" sz="2400" dirty="0"/>
              <a:t>) {</a:t>
            </a:r>
            <a:br>
              <a:rPr lang="en-GB" altLang="zh-TW" sz="2400" dirty="0"/>
            </a:br>
            <a:r>
              <a:rPr lang="en-GB" altLang="zh-TW" sz="2400" dirty="0"/>
              <a:t>        </a:t>
            </a:r>
            <a:r>
              <a:rPr lang="en-GB" altLang="zh-TW" sz="2400" dirty="0">
                <a:solidFill>
                  <a:srgbClr val="871094"/>
                </a:solidFill>
              </a:rPr>
              <a:t>PICKUPIMAGE </a:t>
            </a:r>
            <a:r>
              <a:rPr lang="en-GB" altLang="zh-TW" sz="2400" dirty="0"/>
              <a:t>-&gt; {</a:t>
            </a:r>
            <a:br>
              <a:rPr lang="en-GB" altLang="zh-TW" sz="2400" dirty="0"/>
            </a:br>
            <a:r>
              <a:rPr lang="en-GB" altLang="zh-TW" sz="2400" dirty="0"/>
              <a:t>            </a:t>
            </a:r>
            <a:r>
              <a:rPr lang="en-GB" altLang="zh-TW" sz="2400" dirty="0">
                <a:solidFill>
                  <a:srgbClr val="0033B3"/>
                </a:solidFill>
              </a:rPr>
              <a:t>if </a:t>
            </a:r>
            <a:r>
              <a:rPr lang="en-GB" altLang="zh-TW" sz="2400" dirty="0"/>
              <a:t>(</a:t>
            </a:r>
            <a:r>
              <a:rPr lang="en-GB" altLang="zh-TW" sz="2400" dirty="0" err="1"/>
              <a:t>resultCode</a:t>
            </a:r>
            <a:r>
              <a:rPr lang="en-GB" altLang="zh-TW" sz="2400" dirty="0"/>
              <a:t> == </a:t>
            </a:r>
            <a:r>
              <a:rPr lang="en-GB" altLang="zh-TW" sz="2400" dirty="0" err="1">
                <a:solidFill>
                  <a:srgbClr val="000000"/>
                </a:solidFill>
              </a:rPr>
              <a:t>Activity</a:t>
            </a:r>
            <a:r>
              <a:rPr lang="en-GB" altLang="zh-TW" sz="2400" dirty="0" err="1"/>
              <a:t>.</a:t>
            </a:r>
            <a:r>
              <a:rPr lang="en-GB" altLang="zh-TW" sz="2400" i="1" dirty="0" err="1">
                <a:solidFill>
                  <a:srgbClr val="871094"/>
                </a:solidFill>
              </a:rPr>
              <a:t>RESULT_OK</a:t>
            </a:r>
            <a:r>
              <a:rPr lang="en-GB" altLang="zh-TW" sz="2400" i="1" dirty="0">
                <a:solidFill>
                  <a:srgbClr val="871094"/>
                </a:solidFill>
              </a:rPr>
              <a:t> </a:t>
            </a:r>
            <a:r>
              <a:rPr lang="en-GB" altLang="zh-TW" sz="2400" dirty="0"/>
              <a:t>&amp;&amp; data != </a:t>
            </a:r>
            <a:r>
              <a:rPr lang="en-GB" altLang="zh-TW" sz="2400" dirty="0">
                <a:solidFill>
                  <a:srgbClr val="0033B3"/>
                </a:solidFill>
              </a:rPr>
              <a:t>null</a:t>
            </a:r>
            <a:r>
              <a:rPr lang="en-GB" altLang="zh-TW" sz="2400" dirty="0"/>
              <a:t>) {</a:t>
            </a:r>
            <a:br>
              <a:rPr lang="en-GB" altLang="zh-TW" sz="2400" dirty="0"/>
            </a:br>
            <a:r>
              <a:rPr lang="en-GB" altLang="zh-TW" sz="2400" dirty="0"/>
              <a:t>                </a:t>
            </a:r>
            <a:r>
              <a:rPr lang="en-GB" altLang="zh-TW" sz="2400" dirty="0" err="1"/>
              <a:t>data.</a:t>
            </a:r>
            <a:r>
              <a:rPr lang="en-GB" altLang="zh-TW" sz="2400" i="1" dirty="0" err="1">
                <a:solidFill>
                  <a:srgbClr val="871094"/>
                </a:solidFill>
              </a:rPr>
              <a:t>data</a:t>
            </a:r>
            <a:r>
              <a:rPr lang="en-GB" altLang="zh-TW" sz="2400" dirty="0" err="1"/>
              <a:t>?.</a:t>
            </a:r>
            <a:r>
              <a:rPr lang="en-GB" altLang="zh-TW" sz="2400" i="1" dirty="0" err="1">
                <a:solidFill>
                  <a:srgbClr val="00627A"/>
                </a:solidFill>
              </a:rPr>
              <a:t>let</a:t>
            </a:r>
            <a:r>
              <a:rPr lang="en-GB" altLang="zh-TW" sz="2400" i="1" dirty="0">
                <a:solidFill>
                  <a:srgbClr val="00627A"/>
                </a:solidFill>
              </a:rPr>
              <a:t> </a:t>
            </a:r>
            <a:r>
              <a:rPr lang="en-GB" altLang="zh-TW" sz="2400" b="1" dirty="0"/>
              <a:t>{</a:t>
            </a:r>
            <a:br>
              <a:rPr lang="en-GB" altLang="zh-TW" sz="2400" b="1" dirty="0"/>
            </a:br>
            <a:r>
              <a:rPr lang="en-GB" altLang="zh-TW" sz="2400" b="1" dirty="0"/>
              <a:t>                    </a:t>
            </a:r>
            <a:r>
              <a:rPr lang="en-GB" altLang="zh-TW" sz="2400" dirty="0" err="1">
                <a:solidFill>
                  <a:srgbClr val="000000"/>
                </a:solidFill>
              </a:rPr>
              <a:t>Glide</a:t>
            </a:r>
            <a:r>
              <a:rPr lang="en-GB" altLang="zh-TW" sz="2400" dirty="0" err="1"/>
              <a:t>.with</a:t>
            </a:r>
            <a:r>
              <a:rPr lang="en-GB" altLang="zh-TW" sz="2400" dirty="0"/>
              <a:t>(</a:t>
            </a:r>
            <a:r>
              <a:rPr lang="en-GB" altLang="zh-TW" sz="2400" dirty="0">
                <a:solidFill>
                  <a:srgbClr val="0033B3"/>
                </a:solidFill>
              </a:rPr>
              <a:t>this</a:t>
            </a:r>
            <a:r>
              <a:rPr lang="en-GB" altLang="zh-TW" sz="2400" dirty="0"/>
              <a:t>).load(</a:t>
            </a:r>
            <a:r>
              <a:rPr lang="en-GB" altLang="zh-TW" sz="2400" b="1" dirty="0"/>
              <a:t>it</a:t>
            </a:r>
            <a:r>
              <a:rPr lang="en-GB" altLang="zh-TW" sz="2400" dirty="0"/>
              <a:t>).into(</a:t>
            </a:r>
            <a:r>
              <a:rPr lang="en-GB" altLang="zh-TW" sz="2400" dirty="0" err="1">
                <a:solidFill>
                  <a:srgbClr val="871094"/>
                </a:solidFill>
              </a:rPr>
              <a:t>binding</a:t>
            </a:r>
            <a:r>
              <a:rPr lang="en-GB" altLang="zh-TW" sz="2400" dirty="0" err="1"/>
              <a:t>.</a:t>
            </a:r>
            <a:r>
              <a:rPr lang="en-GB" altLang="zh-TW" sz="2400" dirty="0" err="1">
                <a:solidFill>
                  <a:srgbClr val="871094"/>
                </a:solidFill>
              </a:rPr>
              <a:t>imageView</a:t>
            </a:r>
            <a:r>
              <a:rPr lang="en-GB" altLang="zh-TW" sz="2400" dirty="0"/>
              <a:t>)</a:t>
            </a:r>
            <a:br>
              <a:rPr lang="en-GB" altLang="zh-TW" sz="2400" dirty="0"/>
            </a:br>
            <a:r>
              <a:rPr lang="en-GB" altLang="zh-TW" sz="2400" dirty="0"/>
              <a:t>                </a:t>
            </a:r>
            <a:r>
              <a:rPr lang="en-GB" altLang="zh-TW" sz="2400" b="1" dirty="0"/>
              <a:t>}</a:t>
            </a:r>
            <a:br>
              <a:rPr lang="en-GB" altLang="zh-TW" sz="2400" b="1" dirty="0"/>
            </a:br>
            <a:r>
              <a:rPr lang="en-GB" altLang="zh-TW" sz="2400" b="1" dirty="0"/>
              <a:t>            </a:t>
            </a:r>
            <a:r>
              <a:rPr lang="en-GB" altLang="zh-TW" sz="2400" dirty="0"/>
              <a:t>}</a:t>
            </a:r>
            <a:br>
              <a:rPr lang="en-GB" altLang="zh-TW" sz="2400" dirty="0"/>
            </a:br>
            <a:r>
              <a:rPr lang="en-GB" altLang="zh-TW" sz="2400" dirty="0"/>
              <a:t>        }</a:t>
            </a:r>
            <a:br>
              <a:rPr lang="en-GB" altLang="zh-TW" sz="2400" dirty="0"/>
            </a:br>
            <a:r>
              <a:rPr lang="en-GB" altLang="zh-TW" sz="2400" dirty="0"/>
              <a:t>    }</a:t>
            </a:r>
            <a:br>
              <a:rPr lang="en-GB" altLang="zh-TW" sz="2400" dirty="0"/>
            </a:br>
            <a:r>
              <a:rPr lang="en-GB" altLang="zh-TW" sz="2400" dirty="0"/>
              <a:t>}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19290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A85425-1313-4A36-8759-ACEEFDD5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Glide to Download Images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204544-4DBA-4081-95E4-FA04E6069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Third-party library to download, buffer, decode, and cache images from the Internet</a:t>
            </a:r>
          </a:p>
          <a:p>
            <a:r>
              <a:rPr lang="en-US" altLang="zh-TW" dirty="0"/>
              <a:t>(Module) </a:t>
            </a:r>
            <a:r>
              <a:rPr lang="en-US" altLang="zh-TW" dirty="0" err="1"/>
              <a:t>build.gradle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Usage</a:t>
            </a:r>
          </a:p>
          <a:p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30271C-9EF9-4BA4-925A-C49994119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0" y="3344518"/>
            <a:ext cx="6367128" cy="5128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/>
                <a:ea typeface="Roboto Mono"/>
              </a:rPr>
              <a:t>implementation 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Arial Unicode MS"/>
                <a:ea typeface="Roboto Mono"/>
              </a:rPr>
              <a:t>"com.github.bumptech.glide:glide:</a:t>
            </a:r>
            <a:r>
              <a:rPr lang="en-US" altLang="zh-TW" sz="2000" dirty="0">
                <a:solidFill>
                  <a:srgbClr val="0D904F"/>
                </a:solidFill>
                <a:latin typeface="Arial Unicode MS"/>
                <a:ea typeface="Roboto Mono"/>
              </a:rPr>
              <a:t>4.8.0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Arial Unicode MS"/>
                <a:ea typeface="Roboto Mono"/>
              </a:rPr>
              <a:t>"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7A9001-A3E4-458C-8628-014E6A236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3943" y="4699640"/>
            <a:ext cx="8097366" cy="1313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9C27B0"/>
                </a:solidFill>
                <a:effectLst/>
                <a:latin typeface="Arial Unicode MS" panose="020B0604020202020204"/>
                <a:ea typeface="Roboto Mono"/>
              </a:rPr>
              <a:t>Glide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/>
                <a:ea typeface="Roboto Mono"/>
              </a:rPr>
              <a:t>.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Arial Unicode MS" panose="020B0604020202020204"/>
                <a:ea typeface="Roboto Mono"/>
              </a:rPr>
              <a:t>with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/>
                <a:ea typeface="Roboto Mono"/>
              </a:rPr>
              <a:t>(imgView.context)</a:t>
            </a:r>
            <a:b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/>
                <a:ea typeface="Roboto Mono"/>
              </a:rPr>
            </a:b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/>
                <a:ea typeface="Roboto Mono"/>
              </a:rPr>
              <a:t>       .load(imgUri)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/>
                <a:ea typeface="Roboto Mono"/>
              </a:rPr>
              <a:t>      //any remote/local file, or resource id</a:t>
            </a:r>
            <a:b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/>
                <a:ea typeface="Roboto Mono"/>
              </a:rPr>
            </a:b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/>
                <a:ea typeface="Roboto Mono"/>
              </a:rPr>
              <a:t>       .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3B78E7"/>
                </a:solidFill>
                <a:effectLst/>
                <a:latin typeface="Arial Unicode MS" panose="020B0604020202020204"/>
                <a:ea typeface="Roboto Mono"/>
              </a:rPr>
              <a:t>into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/>
                <a:ea typeface="Roboto Mono"/>
              </a:rPr>
              <a:t>(imgView)</a:t>
            </a: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6485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747DB9-7B0C-7A48-BA54-4BE3E8BB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Glide’s Setting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DB07F5-D5BB-A144-9A3C-331631AB5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TW" dirty="0"/>
              <a:t>Provide the pre-loading image and the error image</a:t>
            </a:r>
          </a:p>
          <a:p>
            <a:pPr marL="0" indent="0">
              <a:buNone/>
            </a:pPr>
            <a:r>
              <a:rPr lang="en-GB" altLang="zh-TW" sz="2800" dirty="0"/>
              <a:t>.apply(</a:t>
            </a:r>
            <a:r>
              <a:rPr lang="en-GB" altLang="zh-TW" sz="2800" dirty="0" err="1"/>
              <a:t>RequestOptions</a:t>
            </a:r>
            <a:r>
              <a:rPr lang="en-GB" altLang="zh-TW" sz="2800" dirty="0"/>
              <a:t>().placeholder(</a:t>
            </a:r>
            <a:r>
              <a:rPr lang="en-GB" altLang="zh-TW" sz="2800" dirty="0" err="1"/>
              <a:t>R.drawable.</a:t>
            </a:r>
            <a:r>
              <a:rPr lang="en-GB" altLang="zh-TW" sz="2800" i="1" dirty="0" err="1"/>
              <a:t>loading_image</a:t>
            </a:r>
            <a:r>
              <a:rPr lang="en-GB" altLang="zh-TW" sz="2800" dirty="0"/>
              <a:t>)</a:t>
            </a:r>
            <a:br>
              <a:rPr lang="en-GB" altLang="zh-TW" sz="2800" dirty="0"/>
            </a:br>
            <a:r>
              <a:rPr lang="en-GB" altLang="zh-TW" sz="2800" dirty="0"/>
              <a:t>    .error(</a:t>
            </a:r>
            <a:r>
              <a:rPr lang="en-GB" altLang="zh-TW" sz="2800" dirty="0" err="1"/>
              <a:t>R.drawable.</a:t>
            </a:r>
            <a:r>
              <a:rPr lang="en-GB" altLang="zh-TW" sz="2800" i="1" dirty="0" err="1"/>
              <a:t>broken_image</a:t>
            </a:r>
            <a:r>
              <a:rPr lang="en-GB" altLang="zh-TW" sz="2800" dirty="0"/>
              <a:t>))</a:t>
            </a:r>
          </a:p>
          <a:p>
            <a:pPr marL="0" indent="0">
              <a:buNone/>
            </a:pPr>
            <a:endParaRPr kumimoji="1" lang="en-GB" altLang="zh-TW" sz="2800" dirty="0"/>
          </a:p>
          <a:p>
            <a:pPr>
              <a:buFont typeface="Wingdings" pitchFamily="2" charset="2"/>
              <a:buChar char="ü"/>
            </a:pPr>
            <a:r>
              <a:rPr kumimoji="1" lang="en-GB" altLang="zh-TW" dirty="0"/>
              <a:t>More options setting: http://</a:t>
            </a:r>
            <a:r>
              <a:rPr kumimoji="1" lang="en-GB" altLang="zh-TW" dirty="0" err="1"/>
              <a:t>bumptech.github.io</a:t>
            </a:r>
            <a:r>
              <a:rPr kumimoji="1" lang="en-GB" altLang="zh-TW" dirty="0"/>
              <a:t>/glide/doc/</a:t>
            </a:r>
            <a:r>
              <a:rPr kumimoji="1" lang="en-GB" altLang="zh-TW" dirty="0" err="1"/>
              <a:t>migrating.html#requestoptions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1141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5BC52E-DBC8-4145-A155-D0B87AF1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Overriding Methods</a:t>
            </a:r>
            <a:endParaRPr lang="zh-TW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025A869-5D4E-4651-9947-353960C4F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8" y="2098141"/>
            <a:ext cx="12215203" cy="3416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 fun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onCreateOptionsMenu(menu: Menu?): Boolean {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menuInflater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.inflate(R.menu.</a:t>
            </a:r>
            <a:r>
              <a:rPr kumimoji="0" lang="zh-TW" altLang="zh-TW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,menu)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super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.onCreateOptionsMenu(menu)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//or return true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override fun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onOptionsItemSelected(item: MenuItem): Boolean {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when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(item.</a:t>
            </a:r>
            <a:r>
              <a:rPr kumimoji="0" lang="zh-TW" altLang="zh-TW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itemId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R.id.</a:t>
            </a:r>
            <a:r>
              <a:rPr kumimoji="0" lang="zh-TW" altLang="zh-TW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menu_about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 Toast.makeText(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"Options Menu Demo"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Toast.</a:t>
            </a:r>
            <a:r>
              <a:rPr kumimoji="0" lang="zh-TW" altLang="zh-TW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LENGTH_SHORT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).show()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R.id.</a:t>
            </a:r>
            <a:r>
              <a:rPr kumimoji="0" lang="zh-TW" altLang="zh-TW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menu_quit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 finish()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super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.onOptionsItemSelected(item)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//or return true</a:t>
            </a:r>
            <a:b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463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C753D-2ED6-420B-85C2-9CF828E8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Options Menu in Fragment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B3876C-91F0-4F8B-992B-D62A6F88C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Suppose we have use the  navigation architecture component (</a:t>
            </a:r>
            <a:r>
              <a:rPr lang="en-US" altLang="zh-TW" dirty="0" err="1"/>
              <a:t>NavHostFragment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Load another fragment when an options item is selected</a:t>
            </a:r>
          </a:p>
          <a:p>
            <a:r>
              <a:rPr lang="en-US" altLang="zh-TW" dirty="0"/>
              <a:t>Add the loaded fragment in the navigation graph, set the id to be the same as the menu item id</a:t>
            </a:r>
          </a:p>
          <a:p>
            <a:r>
              <a:rPr lang="en-US" altLang="zh-TW" dirty="0"/>
              <a:t>In the first loaded fragment, </a:t>
            </a:r>
            <a:r>
              <a:rPr lang="en-US" altLang="zh-TW" dirty="0" err="1">
                <a:solidFill>
                  <a:srgbClr val="292929"/>
                </a:solidFill>
                <a:latin typeface="Menlo"/>
              </a:rPr>
              <a:t>onCreateView</a:t>
            </a:r>
            <a:r>
              <a:rPr lang="en-US" altLang="zh-TW" dirty="0">
                <a:solidFill>
                  <a:srgbClr val="292929"/>
                </a:solidFill>
                <a:latin typeface="Menlo"/>
                <a:sym typeface="Wingdings" panose="05000000000000000000" pitchFamily="2" charset="2"/>
              </a:rPr>
              <a:t>()</a:t>
            </a:r>
          </a:p>
          <a:p>
            <a:pPr lvl="1"/>
            <a:r>
              <a:rPr lang="en-US" altLang="zh-TW" dirty="0" err="1">
                <a:solidFill>
                  <a:srgbClr val="292929"/>
                </a:solidFill>
                <a:latin typeface="Menlo"/>
              </a:rPr>
              <a:t>setHasOptionsMenu</a:t>
            </a:r>
            <a:r>
              <a:rPr lang="en-US" altLang="zh-TW" dirty="0">
                <a:solidFill>
                  <a:srgbClr val="292929"/>
                </a:solidFill>
                <a:latin typeface="Menlo"/>
              </a:rPr>
              <a:t>(true)</a:t>
            </a:r>
          </a:p>
          <a:p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7702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C753D-2ED6-420B-85C2-9CF828E8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Options Menu in Fragment</a:t>
            </a:r>
            <a:endParaRPr lang="zh-TW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C26375F-F1D5-4CEF-8A9B-6A616B4E5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82" y="2074832"/>
            <a:ext cx="9893734" cy="1682447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B78E7"/>
                </a:solidFill>
                <a:effectLst/>
                <a:latin typeface="Arial Unicode MS" panose="020B0604020202020204" pitchFamily="34" charset="-120"/>
                <a:ea typeface="Roboto Mono"/>
              </a:rPr>
              <a:t>override</a:t>
            </a: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 fun onCreateOptionsMenu(menu: </a:t>
            </a: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9C27B0"/>
                </a:solidFill>
                <a:effectLst/>
                <a:latin typeface="Arial Unicode MS" panose="020B0604020202020204" pitchFamily="34" charset="-120"/>
                <a:ea typeface="Roboto Mono"/>
              </a:rPr>
              <a:t>Menu</a:t>
            </a: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, inflater: </a:t>
            </a: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9C27B0"/>
                </a:solidFill>
                <a:effectLst/>
                <a:latin typeface="Arial Unicode MS" panose="020B0604020202020204" pitchFamily="34" charset="-120"/>
                <a:ea typeface="Roboto Mono"/>
              </a:rPr>
              <a:t>MenuInflater</a:t>
            </a: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) {</a:t>
            </a:r>
            <a:b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</a:b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        </a:t>
            </a: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B78E7"/>
                </a:solidFill>
                <a:effectLst/>
                <a:latin typeface="Arial Unicode MS" panose="020B0604020202020204" pitchFamily="34" charset="-120"/>
                <a:ea typeface="Roboto Mono"/>
              </a:rPr>
              <a:t>super</a:t>
            </a: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.onCreateOptionsMenu(menu, inflater)</a:t>
            </a:r>
            <a:b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</a:b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        inflater.inflate(R.menu.options_menu, menu)</a:t>
            </a:r>
            <a:b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</a:b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}</a:t>
            </a: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3986A33-67F9-441C-BF1F-D24D2A4D9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82" y="4094751"/>
            <a:ext cx="10214810" cy="2051779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B78E7"/>
                </a:solidFill>
                <a:effectLst/>
                <a:latin typeface="Arial Unicode MS" panose="020B0604020202020204" pitchFamily="34" charset="-120"/>
                <a:ea typeface="Roboto Mono"/>
              </a:rPr>
              <a:t>override</a:t>
            </a: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 fun onOptionsItemSelected(item: </a:t>
            </a: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9C27B0"/>
                </a:solidFill>
                <a:effectLst/>
                <a:latin typeface="Arial Unicode MS" panose="020B0604020202020204" pitchFamily="34" charset="-120"/>
                <a:ea typeface="Roboto Mono"/>
              </a:rPr>
              <a:t>MenuItem</a:t>
            </a: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): </a:t>
            </a: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9C27B0"/>
                </a:solidFill>
                <a:effectLst/>
                <a:latin typeface="Arial Unicode MS" panose="020B0604020202020204" pitchFamily="34" charset="-120"/>
                <a:ea typeface="Roboto Mono"/>
              </a:rPr>
              <a:t>Boolean</a:t>
            </a: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 {</a:t>
            </a:r>
            <a:b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</a:b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     </a:t>
            </a: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B78E7"/>
                </a:solidFill>
                <a:effectLst/>
                <a:latin typeface="Arial Unicode MS" panose="020B0604020202020204" pitchFamily="34" charset="-120"/>
                <a:ea typeface="Roboto Mono"/>
              </a:rPr>
              <a:t>return</a:t>
            </a: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 </a:t>
            </a: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9C27B0"/>
                </a:solidFill>
                <a:effectLst/>
                <a:latin typeface="Arial Unicode MS" panose="020B0604020202020204" pitchFamily="34" charset="-120"/>
                <a:ea typeface="Roboto Mono"/>
              </a:rPr>
              <a:t>NavigationUI</a:t>
            </a: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.</a:t>
            </a:r>
            <a:b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</a:b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            onNavDestinationSelected(item,requireView().findNavController())</a:t>
            </a:r>
            <a:b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</a:b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            || </a:t>
            </a: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B78E7"/>
                </a:solidFill>
                <a:effectLst/>
                <a:latin typeface="Arial Unicode MS" panose="020B0604020202020204" pitchFamily="34" charset="-120"/>
                <a:ea typeface="Roboto Mono"/>
              </a:rPr>
              <a:t>super</a:t>
            </a: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.onOptionsItemSelected(item)</a:t>
            </a:r>
            <a:b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</a:b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Arial Unicode MS" panose="020B0604020202020204" pitchFamily="34" charset="-120"/>
                <a:ea typeface="Roboto Mono"/>
              </a:rPr>
              <a:t>}</a:t>
            </a:r>
            <a:r>
              <a:rPr kumimoji="0" lang="zh-TW" altLang="zh-TW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241201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6114</TotalTime>
  <Words>4130</Words>
  <Application>Microsoft Macintosh PowerPoint</Application>
  <PresentationFormat>寬螢幕</PresentationFormat>
  <Paragraphs>326</Paragraphs>
  <Slides>63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3" baseType="lpstr">
      <vt:lpstr>Arial Unicode MS</vt:lpstr>
      <vt:lpstr>gt-regular</vt:lpstr>
      <vt:lpstr>IBM Plex Serif</vt:lpstr>
      <vt:lpstr>Arial</vt:lpstr>
      <vt:lpstr>Calibri</vt:lpstr>
      <vt:lpstr>Calibri Light</vt:lpstr>
      <vt:lpstr>Consolas</vt:lpstr>
      <vt:lpstr>Menlo</vt:lpstr>
      <vt:lpstr>Wingdings</vt:lpstr>
      <vt:lpstr>回顧</vt:lpstr>
      <vt:lpstr>Android Widgets</vt:lpstr>
      <vt:lpstr>Outline</vt:lpstr>
      <vt:lpstr>App bar/Toolbar</vt:lpstr>
      <vt:lpstr>Options Menu</vt:lpstr>
      <vt:lpstr>Menu Resource</vt:lpstr>
      <vt:lpstr>Menu Resource</vt:lpstr>
      <vt:lpstr>Overriding Methods</vt:lpstr>
      <vt:lpstr>Options Menu in Fragment</vt:lpstr>
      <vt:lpstr>Options Menu in Fragment</vt:lpstr>
      <vt:lpstr>Toast</vt:lpstr>
      <vt:lpstr>Toast</vt:lpstr>
      <vt:lpstr>AlertDialog</vt:lpstr>
      <vt:lpstr>AlterDialog Example</vt:lpstr>
      <vt:lpstr>Snackbar</vt:lpstr>
      <vt:lpstr>CheckBox and RadioButton</vt:lpstr>
      <vt:lpstr>CheckBox and RadioButton</vt:lpstr>
      <vt:lpstr>CheckBox Example</vt:lpstr>
      <vt:lpstr>CheckBox Example</vt:lpstr>
      <vt:lpstr>CheckBox Example</vt:lpstr>
      <vt:lpstr>RadioButton Example</vt:lpstr>
      <vt:lpstr>RadioButton Example</vt:lpstr>
      <vt:lpstr>Spinner</vt:lpstr>
      <vt:lpstr>Working Model</vt:lpstr>
      <vt:lpstr>Spinner Example</vt:lpstr>
      <vt:lpstr>PowerPoint 簡報</vt:lpstr>
      <vt:lpstr>RecyclerView</vt:lpstr>
      <vt:lpstr>Summary</vt:lpstr>
      <vt:lpstr>RecyclerView Working Model</vt:lpstr>
      <vt:lpstr>LayoutManager</vt:lpstr>
      <vt:lpstr>RecyclerView Adapter</vt:lpstr>
      <vt:lpstr>RecyclerView Example</vt:lpstr>
      <vt:lpstr>RecyclerView Setting</vt:lpstr>
      <vt:lpstr>RecyclerView Adapter</vt:lpstr>
      <vt:lpstr>RecyclerView Adapter</vt:lpstr>
      <vt:lpstr>Using GridLayoutManager</vt:lpstr>
      <vt:lpstr>Using CardView</vt:lpstr>
      <vt:lpstr>Using Data Binding</vt:lpstr>
      <vt:lpstr>Using Data Binding</vt:lpstr>
      <vt:lpstr>Using Data Binding</vt:lpstr>
      <vt:lpstr>Combine SearchView</vt:lpstr>
      <vt:lpstr>Setup SearchView</vt:lpstr>
      <vt:lpstr>Filter the Data</vt:lpstr>
      <vt:lpstr>PowerPoint 簡報</vt:lpstr>
      <vt:lpstr>Using ListAdapter</vt:lpstr>
      <vt:lpstr>Using ListAdapter</vt:lpstr>
      <vt:lpstr>Using ListAdapter</vt:lpstr>
      <vt:lpstr>Implement DiffCallback</vt:lpstr>
      <vt:lpstr>Combine ViewModel</vt:lpstr>
      <vt:lpstr>Combine ViewModel</vt:lpstr>
      <vt:lpstr>Use Binding Adapters</vt:lpstr>
      <vt:lpstr>Use Binding Adapters</vt:lpstr>
      <vt:lpstr>ViewPager2</vt:lpstr>
      <vt:lpstr>Swipe-able Views </vt:lpstr>
      <vt:lpstr>Implement RecyclerView Adapter</vt:lpstr>
      <vt:lpstr>Provide Data Source</vt:lpstr>
      <vt:lpstr>Configure the ViewPager</vt:lpstr>
      <vt:lpstr>Swipe-able Fragment</vt:lpstr>
      <vt:lpstr>Implement FragmentStateAdapter</vt:lpstr>
      <vt:lpstr>Configure the ViewPager</vt:lpstr>
      <vt:lpstr>Picture Pickup</vt:lpstr>
      <vt:lpstr>Picture Pickup</vt:lpstr>
      <vt:lpstr>Use Glide to Download Images</vt:lpstr>
      <vt:lpstr>Glide’s Setting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Programming using kotlin</dc:title>
  <dc:creator>ShouChih Lo</dc:creator>
  <cp:lastModifiedBy>羅壽之</cp:lastModifiedBy>
  <cp:revision>80</cp:revision>
  <dcterms:created xsi:type="dcterms:W3CDTF">2020-03-10T02:47:30Z</dcterms:created>
  <dcterms:modified xsi:type="dcterms:W3CDTF">2021-05-10T04:03:01Z</dcterms:modified>
</cp:coreProperties>
</file>